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5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CC00"/>
    <a:srgbClr val="EAEAEA"/>
    <a:srgbClr val="D9D9D9"/>
    <a:srgbClr val="C0C0C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71" autoAdjust="0"/>
  </p:normalViewPr>
  <p:slideViewPr>
    <p:cSldViewPr snapToGrid="0" showGuides="1">
      <p:cViewPr varScale="1">
        <p:scale>
          <a:sx n="67" d="100"/>
          <a:sy n="67" d="100"/>
        </p:scale>
        <p:origin x="64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26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1565D5-3F76-4F1B-9A61-4B7938FEB7C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4D540680-5DEC-46EB-8F45-F0DE40778436}">
      <dgm:prSet phldrT="[Texto]"/>
      <dgm:spPr>
        <a:solidFill>
          <a:srgbClr val="C0C0C0"/>
        </a:solidFill>
      </dgm:spPr>
      <dgm:t>
        <a:bodyPr/>
        <a:lstStyle/>
        <a:p>
          <a:r>
            <a:rPr lang="es-ES" dirty="0"/>
            <a:t>TRANSFORMACIÓN DE LA SEÑAL</a:t>
          </a:r>
        </a:p>
      </dgm:t>
    </dgm:pt>
    <dgm:pt modelId="{59D18BC2-14E6-4E49-AF0E-9DF8DB5E6582}" type="parTrans" cxnId="{D08CCC4B-F145-44E6-B8C9-60D902A6430D}">
      <dgm:prSet/>
      <dgm:spPr/>
      <dgm:t>
        <a:bodyPr/>
        <a:lstStyle/>
        <a:p>
          <a:endParaRPr lang="es-ES"/>
        </a:p>
      </dgm:t>
    </dgm:pt>
    <dgm:pt modelId="{F5846D97-E3B4-4D18-B7C0-7AAFDC1CEF7A}" type="sibTrans" cxnId="{D08CCC4B-F145-44E6-B8C9-60D902A6430D}">
      <dgm:prSet/>
      <dgm:spPr/>
      <dgm:t>
        <a:bodyPr/>
        <a:lstStyle/>
        <a:p>
          <a:endParaRPr lang="es-ES"/>
        </a:p>
      </dgm:t>
    </dgm:pt>
    <dgm:pt modelId="{992AFA7C-1C37-4705-B872-AF35E252E7F7}">
      <dgm:prSet phldrT="[Texto]"/>
      <dgm:spPr>
        <a:solidFill>
          <a:srgbClr val="DDDDDD"/>
        </a:solidFill>
      </dgm:spPr>
      <dgm:t>
        <a:bodyPr/>
        <a:lstStyle/>
        <a:p>
          <a:r>
            <a:rPr lang="es-ES" dirty="0"/>
            <a:t>AUTOCORRELACIÓN</a:t>
          </a:r>
        </a:p>
      </dgm:t>
    </dgm:pt>
    <dgm:pt modelId="{C2F71C61-4678-4AC8-A5E4-ED6ADFD4DC97}" type="parTrans" cxnId="{B5B1E8DA-9288-4B44-9473-4DE43327B599}">
      <dgm:prSet/>
      <dgm:spPr/>
      <dgm:t>
        <a:bodyPr/>
        <a:lstStyle/>
        <a:p>
          <a:endParaRPr lang="es-ES"/>
        </a:p>
      </dgm:t>
    </dgm:pt>
    <dgm:pt modelId="{4403B741-A7C2-4708-98EE-38F83AA7128E}" type="sibTrans" cxnId="{B5B1E8DA-9288-4B44-9473-4DE43327B599}">
      <dgm:prSet/>
      <dgm:spPr/>
      <dgm:t>
        <a:bodyPr/>
        <a:lstStyle/>
        <a:p>
          <a:endParaRPr lang="es-ES"/>
        </a:p>
      </dgm:t>
    </dgm:pt>
    <dgm:pt modelId="{D989FAF5-AF78-4B06-805B-440B7D9F3CD0}">
      <dgm:prSet phldrT="[Texto]"/>
      <dgm:spPr>
        <a:solidFill>
          <a:srgbClr val="EAEAEA"/>
        </a:solidFill>
      </dgm:spPr>
      <dgm:t>
        <a:bodyPr/>
        <a:lstStyle/>
        <a:p>
          <a:r>
            <a:rPr lang="es-ES" dirty="0"/>
            <a:t>NORMALIZACIÓN</a:t>
          </a:r>
        </a:p>
      </dgm:t>
    </dgm:pt>
    <dgm:pt modelId="{CAECC6DC-6829-4997-B7A5-23396C39FDAA}" type="parTrans" cxnId="{54E48566-0201-4BB9-AE99-1C9C6D17B1A8}">
      <dgm:prSet/>
      <dgm:spPr/>
      <dgm:t>
        <a:bodyPr/>
        <a:lstStyle/>
        <a:p>
          <a:endParaRPr lang="es-ES"/>
        </a:p>
      </dgm:t>
    </dgm:pt>
    <dgm:pt modelId="{93FD833C-728D-4DDE-91DC-43583055FAC5}" type="sibTrans" cxnId="{54E48566-0201-4BB9-AE99-1C9C6D17B1A8}">
      <dgm:prSet/>
      <dgm:spPr/>
      <dgm:t>
        <a:bodyPr/>
        <a:lstStyle/>
        <a:p>
          <a:endParaRPr lang="es-ES"/>
        </a:p>
      </dgm:t>
    </dgm:pt>
    <dgm:pt modelId="{8FC22E05-497C-4808-B817-39C4F22834E8}" type="pres">
      <dgm:prSet presAssocID="{BA1565D5-3F76-4F1B-9A61-4B7938FEB7CE}" presName="Name0" presStyleCnt="0">
        <dgm:presLayoutVars>
          <dgm:dir/>
          <dgm:animLvl val="lvl"/>
          <dgm:resizeHandles val="exact"/>
        </dgm:presLayoutVars>
      </dgm:prSet>
      <dgm:spPr/>
    </dgm:pt>
    <dgm:pt modelId="{27D17D89-B997-4B07-BA31-1D64CDE29FCF}" type="pres">
      <dgm:prSet presAssocID="{4D540680-5DEC-46EB-8F45-F0DE4077843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23D1AF1-0484-4DCD-9D16-D465FE85FAF1}" type="pres">
      <dgm:prSet presAssocID="{F5846D97-E3B4-4D18-B7C0-7AAFDC1CEF7A}" presName="parTxOnlySpace" presStyleCnt="0"/>
      <dgm:spPr/>
    </dgm:pt>
    <dgm:pt modelId="{B604B70B-04AC-459C-BDE7-A66A72763DC2}" type="pres">
      <dgm:prSet presAssocID="{992AFA7C-1C37-4705-B872-AF35E252E7F7}" presName="parTxOnly" presStyleLbl="node1" presStyleIdx="1" presStyleCnt="3" custLinFactNeighborX="9801" custLinFactNeighborY="-497">
        <dgm:presLayoutVars>
          <dgm:chMax val="0"/>
          <dgm:chPref val="0"/>
          <dgm:bulletEnabled val="1"/>
        </dgm:presLayoutVars>
      </dgm:prSet>
      <dgm:spPr/>
    </dgm:pt>
    <dgm:pt modelId="{7048F298-9A18-4F7E-AB86-1DEF8ED1C6C2}" type="pres">
      <dgm:prSet presAssocID="{4403B741-A7C2-4708-98EE-38F83AA7128E}" presName="parTxOnlySpace" presStyleCnt="0"/>
      <dgm:spPr/>
    </dgm:pt>
    <dgm:pt modelId="{1EB44BD7-E8E8-408D-B9C2-F311FC3443B7}" type="pres">
      <dgm:prSet presAssocID="{D989FAF5-AF78-4B06-805B-440B7D9F3CD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D816E38-954D-49E5-BF53-94B7F5D861A4}" type="presOf" srcId="{BA1565D5-3F76-4F1B-9A61-4B7938FEB7CE}" destId="{8FC22E05-497C-4808-B817-39C4F22834E8}" srcOrd="0" destOrd="0" presId="urn:microsoft.com/office/officeart/2005/8/layout/chevron1"/>
    <dgm:cxn modelId="{54E48566-0201-4BB9-AE99-1C9C6D17B1A8}" srcId="{BA1565D5-3F76-4F1B-9A61-4B7938FEB7CE}" destId="{D989FAF5-AF78-4B06-805B-440B7D9F3CD0}" srcOrd="2" destOrd="0" parTransId="{CAECC6DC-6829-4997-B7A5-23396C39FDAA}" sibTransId="{93FD833C-728D-4DDE-91DC-43583055FAC5}"/>
    <dgm:cxn modelId="{D08CCC4B-F145-44E6-B8C9-60D902A6430D}" srcId="{BA1565D5-3F76-4F1B-9A61-4B7938FEB7CE}" destId="{4D540680-5DEC-46EB-8F45-F0DE40778436}" srcOrd="0" destOrd="0" parTransId="{59D18BC2-14E6-4E49-AF0E-9DF8DB5E6582}" sibTransId="{F5846D97-E3B4-4D18-B7C0-7AAFDC1CEF7A}"/>
    <dgm:cxn modelId="{F192C09C-C344-4248-9A2B-23933DD9CE1A}" type="presOf" srcId="{992AFA7C-1C37-4705-B872-AF35E252E7F7}" destId="{B604B70B-04AC-459C-BDE7-A66A72763DC2}" srcOrd="0" destOrd="0" presId="urn:microsoft.com/office/officeart/2005/8/layout/chevron1"/>
    <dgm:cxn modelId="{D5F512D2-C225-4DF3-859D-6AADD5B1147F}" type="presOf" srcId="{D989FAF5-AF78-4B06-805B-440B7D9F3CD0}" destId="{1EB44BD7-E8E8-408D-B9C2-F311FC3443B7}" srcOrd="0" destOrd="0" presId="urn:microsoft.com/office/officeart/2005/8/layout/chevron1"/>
    <dgm:cxn modelId="{B5B1E8DA-9288-4B44-9473-4DE43327B599}" srcId="{BA1565D5-3F76-4F1B-9A61-4B7938FEB7CE}" destId="{992AFA7C-1C37-4705-B872-AF35E252E7F7}" srcOrd="1" destOrd="0" parTransId="{C2F71C61-4678-4AC8-A5E4-ED6ADFD4DC97}" sibTransId="{4403B741-A7C2-4708-98EE-38F83AA7128E}"/>
    <dgm:cxn modelId="{FE01DCDC-3892-476F-A9C9-5EEB0D7796CA}" type="presOf" srcId="{4D540680-5DEC-46EB-8F45-F0DE40778436}" destId="{27D17D89-B997-4B07-BA31-1D64CDE29FCF}" srcOrd="0" destOrd="0" presId="urn:microsoft.com/office/officeart/2005/8/layout/chevron1"/>
    <dgm:cxn modelId="{4E62FF55-7883-4517-B70D-2535E462B6FA}" type="presParOf" srcId="{8FC22E05-497C-4808-B817-39C4F22834E8}" destId="{27D17D89-B997-4B07-BA31-1D64CDE29FCF}" srcOrd="0" destOrd="0" presId="urn:microsoft.com/office/officeart/2005/8/layout/chevron1"/>
    <dgm:cxn modelId="{DE3FAF37-A6B5-456E-A72C-F8AC6CB992EC}" type="presParOf" srcId="{8FC22E05-497C-4808-B817-39C4F22834E8}" destId="{923D1AF1-0484-4DCD-9D16-D465FE85FAF1}" srcOrd="1" destOrd="0" presId="urn:microsoft.com/office/officeart/2005/8/layout/chevron1"/>
    <dgm:cxn modelId="{E68FF5D1-20B8-45C4-84D7-2DD0F890AFEF}" type="presParOf" srcId="{8FC22E05-497C-4808-B817-39C4F22834E8}" destId="{B604B70B-04AC-459C-BDE7-A66A72763DC2}" srcOrd="2" destOrd="0" presId="urn:microsoft.com/office/officeart/2005/8/layout/chevron1"/>
    <dgm:cxn modelId="{145F3734-E694-4816-A393-54403CBE75EE}" type="presParOf" srcId="{8FC22E05-497C-4808-B817-39C4F22834E8}" destId="{7048F298-9A18-4F7E-AB86-1DEF8ED1C6C2}" srcOrd="3" destOrd="0" presId="urn:microsoft.com/office/officeart/2005/8/layout/chevron1"/>
    <dgm:cxn modelId="{540C955E-5AB5-4A4A-B3C5-E9A727752AAD}" type="presParOf" srcId="{8FC22E05-497C-4808-B817-39C4F22834E8}" destId="{1EB44BD7-E8E8-408D-B9C2-F311FC3443B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63E4E8-05A2-422C-8826-13F274E8148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9E90C283-400F-4E8D-879B-69FDD9749E2D}">
      <dgm:prSet phldrT="[Texto]" custT="1"/>
      <dgm:spPr>
        <a:solidFill>
          <a:srgbClr val="C0C0C0"/>
        </a:solidFill>
      </dgm:spPr>
      <dgm:t>
        <a:bodyPr/>
        <a:lstStyle/>
        <a:p>
          <a:r>
            <a:rPr lang="es-ES" sz="2000" b="1" dirty="0"/>
            <a:t>ESTRATEGIAS PARA EL APRENDIZAJE</a:t>
          </a:r>
        </a:p>
      </dgm:t>
    </dgm:pt>
    <dgm:pt modelId="{3A125F37-7411-4864-9DD4-BBC6D15475DF}" type="parTrans" cxnId="{F332B415-6B00-468B-96E0-1D13D6BF1F51}">
      <dgm:prSet/>
      <dgm:spPr/>
      <dgm:t>
        <a:bodyPr/>
        <a:lstStyle/>
        <a:p>
          <a:endParaRPr lang="es-ES"/>
        </a:p>
      </dgm:t>
    </dgm:pt>
    <dgm:pt modelId="{8ECE9316-5A4D-441B-A8FD-8DBC239EDD94}" type="sibTrans" cxnId="{F332B415-6B00-468B-96E0-1D13D6BF1F51}">
      <dgm:prSet/>
      <dgm:spPr/>
      <dgm:t>
        <a:bodyPr/>
        <a:lstStyle/>
        <a:p>
          <a:endParaRPr lang="es-ES"/>
        </a:p>
      </dgm:t>
    </dgm:pt>
    <dgm:pt modelId="{5FDA5631-DF2C-4BDF-B2AA-0EEB76368600}" type="asst">
      <dgm:prSet phldrT="[Texto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s-ES" sz="1400" dirty="0">
              <a:solidFill>
                <a:srgbClr val="FF0000"/>
              </a:solidFill>
            </a:rPr>
            <a:t>1970: PRIMER USO DE UN ORDENADOR PARA UN FIN MUSICAL</a:t>
          </a:r>
        </a:p>
      </dgm:t>
    </dgm:pt>
    <dgm:pt modelId="{856D4580-9DFA-41F2-B615-E100FFD21C66}" type="parTrans" cxnId="{170CF015-2C77-420A-AA15-4E900D292988}">
      <dgm:prSet/>
      <dgm:spPr/>
      <dgm:t>
        <a:bodyPr/>
        <a:lstStyle/>
        <a:p>
          <a:endParaRPr lang="es-ES"/>
        </a:p>
      </dgm:t>
    </dgm:pt>
    <dgm:pt modelId="{2741A222-7E99-42A9-BEE7-D7B74D20C407}" type="sibTrans" cxnId="{170CF015-2C77-420A-AA15-4E900D292988}">
      <dgm:prSet/>
      <dgm:spPr/>
      <dgm:t>
        <a:bodyPr/>
        <a:lstStyle/>
        <a:p>
          <a:endParaRPr lang="es-ES"/>
        </a:p>
      </dgm:t>
    </dgm:pt>
    <dgm:pt modelId="{EA515BCE-9F6A-4006-940E-71ABB2FEA34C}">
      <dgm:prSet phldrT="[Texto]" custT="1"/>
      <dgm:spPr>
        <a:solidFill>
          <a:srgbClr val="D9D9D9"/>
        </a:solidFill>
      </dgm:spPr>
      <dgm:t>
        <a:bodyPr/>
        <a:lstStyle/>
        <a:p>
          <a:r>
            <a:rPr lang="es-ES" sz="1400" dirty="0"/>
            <a:t>APRENDIZAJE PROGRAMADO</a:t>
          </a:r>
        </a:p>
      </dgm:t>
    </dgm:pt>
    <dgm:pt modelId="{5FE4F992-AB8A-4B1D-B4A2-7D025C1D9467}" type="parTrans" cxnId="{6A52F9AF-1D11-4B32-9262-1362CB9F2935}">
      <dgm:prSet/>
      <dgm:spPr/>
      <dgm:t>
        <a:bodyPr/>
        <a:lstStyle/>
        <a:p>
          <a:endParaRPr lang="es-ES"/>
        </a:p>
      </dgm:t>
    </dgm:pt>
    <dgm:pt modelId="{1AD6E0E2-1B79-463E-A867-E8017036C36F}" type="sibTrans" cxnId="{6A52F9AF-1D11-4B32-9262-1362CB9F2935}">
      <dgm:prSet/>
      <dgm:spPr/>
      <dgm:t>
        <a:bodyPr/>
        <a:lstStyle/>
        <a:p>
          <a:endParaRPr lang="es-ES"/>
        </a:p>
      </dgm:t>
    </dgm:pt>
    <dgm:pt modelId="{8224D38D-284C-4E4D-89D2-17264A4D4794}">
      <dgm:prSet custT="1"/>
      <dgm:spPr>
        <a:solidFill>
          <a:srgbClr val="D9D9D9"/>
        </a:solidFill>
      </dgm:spPr>
      <dgm:t>
        <a:bodyPr/>
        <a:lstStyle/>
        <a:p>
          <a:r>
            <a:rPr lang="es-ES" sz="1400" dirty="0"/>
            <a:t>APRENDIZAJE INTERACTIVO</a:t>
          </a:r>
        </a:p>
      </dgm:t>
    </dgm:pt>
    <dgm:pt modelId="{D30CB5F5-940A-463C-9D9C-AE7E2E5A683B}" type="parTrans" cxnId="{F2EB1EE1-ABF1-4DA5-AB22-C35EC34ABFB2}">
      <dgm:prSet/>
      <dgm:spPr/>
      <dgm:t>
        <a:bodyPr/>
        <a:lstStyle/>
        <a:p>
          <a:endParaRPr lang="es-ES"/>
        </a:p>
      </dgm:t>
    </dgm:pt>
    <dgm:pt modelId="{407CA65A-ECCE-47F2-9F65-C8F82DBF6FED}" type="sibTrans" cxnId="{F2EB1EE1-ABF1-4DA5-AB22-C35EC34ABFB2}">
      <dgm:prSet/>
      <dgm:spPr/>
      <dgm:t>
        <a:bodyPr/>
        <a:lstStyle/>
        <a:p>
          <a:endParaRPr lang="es-ES"/>
        </a:p>
      </dgm:t>
    </dgm:pt>
    <dgm:pt modelId="{48EA3744-DC22-4F6D-B9A9-A1D0D1ECBFE0}">
      <dgm:prSet custT="1"/>
      <dgm:spPr>
        <a:solidFill>
          <a:srgbClr val="EAEAEA"/>
        </a:solidFill>
      </dgm:spPr>
      <dgm:t>
        <a:bodyPr/>
        <a:lstStyle/>
        <a:p>
          <a:r>
            <a:rPr lang="es-ES" sz="1400" dirty="0"/>
            <a:t>TÉCNICA DRILL</a:t>
          </a:r>
        </a:p>
      </dgm:t>
    </dgm:pt>
    <dgm:pt modelId="{C457577C-2D2A-41D7-A360-51151DF3CE5A}" type="parTrans" cxnId="{577E1618-7CB4-4103-930C-8DDE53B09199}">
      <dgm:prSet/>
      <dgm:spPr/>
      <dgm:t>
        <a:bodyPr/>
        <a:lstStyle/>
        <a:p>
          <a:endParaRPr lang="es-ES"/>
        </a:p>
      </dgm:t>
    </dgm:pt>
    <dgm:pt modelId="{A56EF5F0-E745-46F8-82FE-A8392E68627A}" type="sibTrans" cxnId="{577E1618-7CB4-4103-930C-8DDE53B09199}">
      <dgm:prSet/>
      <dgm:spPr/>
      <dgm:t>
        <a:bodyPr/>
        <a:lstStyle/>
        <a:p>
          <a:endParaRPr lang="es-ES"/>
        </a:p>
      </dgm:t>
    </dgm:pt>
    <dgm:pt modelId="{8A22A2FE-91E6-4570-BA69-A0EF28DAA679}">
      <dgm:prSet custT="1"/>
      <dgm:spPr>
        <a:solidFill>
          <a:srgbClr val="EAEAEA"/>
        </a:solidFill>
      </dgm:spPr>
      <dgm:t>
        <a:bodyPr/>
        <a:lstStyle/>
        <a:p>
          <a:r>
            <a:rPr lang="es-ES" sz="1400" dirty="0"/>
            <a:t>TÉCNICA TUTORIAL</a:t>
          </a:r>
        </a:p>
      </dgm:t>
    </dgm:pt>
    <dgm:pt modelId="{94785A96-B85C-4567-8001-0B3799AE71CA}" type="parTrans" cxnId="{948A2B66-4F9E-4B35-AF79-4B297C7FAA37}">
      <dgm:prSet/>
      <dgm:spPr/>
      <dgm:t>
        <a:bodyPr/>
        <a:lstStyle/>
        <a:p>
          <a:endParaRPr lang="es-ES"/>
        </a:p>
      </dgm:t>
    </dgm:pt>
    <dgm:pt modelId="{C1B0C88D-735B-48D3-A613-FE7959B29F26}" type="sibTrans" cxnId="{948A2B66-4F9E-4B35-AF79-4B297C7FAA37}">
      <dgm:prSet/>
      <dgm:spPr/>
      <dgm:t>
        <a:bodyPr/>
        <a:lstStyle/>
        <a:p>
          <a:endParaRPr lang="es-ES"/>
        </a:p>
      </dgm:t>
    </dgm:pt>
    <dgm:pt modelId="{8F65790C-77CB-43DE-8484-5EBDE3C2B85C}" type="pres">
      <dgm:prSet presAssocID="{A563E4E8-05A2-422C-8826-13F274E8148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5304EB-DF4A-459B-88A7-9CDBA0EE27CB}" type="pres">
      <dgm:prSet presAssocID="{9E90C283-400F-4E8D-879B-69FDD9749E2D}" presName="hierRoot1" presStyleCnt="0">
        <dgm:presLayoutVars>
          <dgm:hierBranch val="init"/>
        </dgm:presLayoutVars>
      </dgm:prSet>
      <dgm:spPr/>
    </dgm:pt>
    <dgm:pt modelId="{DC3EE402-9231-4FFF-A854-20C494CB92FF}" type="pres">
      <dgm:prSet presAssocID="{9E90C283-400F-4E8D-879B-69FDD9749E2D}" presName="rootComposite1" presStyleCnt="0"/>
      <dgm:spPr/>
    </dgm:pt>
    <dgm:pt modelId="{2B4AE2B3-5BB8-4970-BAED-1D679FEDF59A}" type="pres">
      <dgm:prSet presAssocID="{9E90C283-400F-4E8D-879B-69FDD9749E2D}" presName="rootText1" presStyleLbl="node0" presStyleIdx="0" presStyleCnt="1" custScaleX="104983" custScaleY="258761">
        <dgm:presLayoutVars>
          <dgm:chPref val="3"/>
        </dgm:presLayoutVars>
      </dgm:prSet>
      <dgm:spPr/>
    </dgm:pt>
    <dgm:pt modelId="{AC9B71B2-1399-4827-897C-A48AF30BDF81}" type="pres">
      <dgm:prSet presAssocID="{9E90C283-400F-4E8D-879B-69FDD9749E2D}" presName="rootConnector1" presStyleLbl="node1" presStyleIdx="0" presStyleCnt="0"/>
      <dgm:spPr/>
    </dgm:pt>
    <dgm:pt modelId="{53C1D5FD-F8A3-47D8-9919-0761B612D93A}" type="pres">
      <dgm:prSet presAssocID="{9E90C283-400F-4E8D-879B-69FDD9749E2D}" presName="hierChild2" presStyleCnt="0"/>
      <dgm:spPr/>
    </dgm:pt>
    <dgm:pt modelId="{EA8920DC-EACC-488C-85E4-96D08860A7B4}" type="pres">
      <dgm:prSet presAssocID="{5FE4F992-AB8A-4B1D-B4A2-7D025C1D9467}" presName="Name64" presStyleLbl="parChTrans1D2" presStyleIdx="0" presStyleCnt="3"/>
      <dgm:spPr/>
    </dgm:pt>
    <dgm:pt modelId="{178BB618-DD8D-4BF9-A23E-F4A40E33A2FA}" type="pres">
      <dgm:prSet presAssocID="{EA515BCE-9F6A-4006-940E-71ABB2FEA34C}" presName="hierRoot2" presStyleCnt="0">
        <dgm:presLayoutVars>
          <dgm:hierBranch val="init"/>
        </dgm:presLayoutVars>
      </dgm:prSet>
      <dgm:spPr/>
    </dgm:pt>
    <dgm:pt modelId="{97094A9A-AE99-48B2-B676-23F3ACB1113D}" type="pres">
      <dgm:prSet presAssocID="{EA515BCE-9F6A-4006-940E-71ABB2FEA34C}" presName="rootComposite" presStyleCnt="0"/>
      <dgm:spPr/>
    </dgm:pt>
    <dgm:pt modelId="{ED96E6A9-071E-437B-A31F-F3DBAF3F2017}" type="pres">
      <dgm:prSet presAssocID="{EA515BCE-9F6A-4006-940E-71ABB2FEA34C}" presName="rootText" presStyleLbl="node2" presStyleIdx="0" presStyleCnt="2" custScaleX="104983" custScaleY="129057">
        <dgm:presLayoutVars>
          <dgm:chPref val="3"/>
        </dgm:presLayoutVars>
      </dgm:prSet>
      <dgm:spPr/>
    </dgm:pt>
    <dgm:pt modelId="{DD77E3D8-6876-4277-90A4-B2AFCC5305DA}" type="pres">
      <dgm:prSet presAssocID="{EA515BCE-9F6A-4006-940E-71ABB2FEA34C}" presName="rootConnector" presStyleLbl="node2" presStyleIdx="0" presStyleCnt="2"/>
      <dgm:spPr/>
    </dgm:pt>
    <dgm:pt modelId="{AD19F6B7-B63A-438D-AFE6-4E47AE20A45F}" type="pres">
      <dgm:prSet presAssocID="{EA515BCE-9F6A-4006-940E-71ABB2FEA34C}" presName="hierChild4" presStyleCnt="0"/>
      <dgm:spPr/>
    </dgm:pt>
    <dgm:pt modelId="{AA37E92E-909F-4EB7-BBF1-9D08E2B02C10}" type="pres">
      <dgm:prSet presAssocID="{EA515BCE-9F6A-4006-940E-71ABB2FEA34C}" presName="hierChild5" presStyleCnt="0"/>
      <dgm:spPr/>
    </dgm:pt>
    <dgm:pt modelId="{C06D8B7B-9F09-4A4F-8DFE-33882109D84D}" type="pres">
      <dgm:prSet presAssocID="{D30CB5F5-940A-463C-9D9C-AE7E2E5A683B}" presName="Name64" presStyleLbl="parChTrans1D2" presStyleIdx="1" presStyleCnt="3"/>
      <dgm:spPr/>
    </dgm:pt>
    <dgm:pt modelId="{E909EED5-720F-47FC-B584-BB4EEEC1D771}" type="pres">
      <dgm:prSet presAssocID="{8224D38D-284C-4E4D-89D2-17264A4D4794}" presName="hierRoot2" presStyleCnt="0">
        <dgm:presLayoutVars>
          <dgm:hierBranch val="init"/>
        </dgm:presLayoutVars>
      </dgm:prSet>
      <dgm:spPr/>
    </dgm:pt>
    <dgm:pt modelId="{E255728A-4EA0-42E2-98AA-DCE2BC32B40E}" type="pres">
      <dgm:prSet presAssocID="{8224D38D-284C-4E4D-89D2-17264A4D4794}" presName="rootComposite" presStyleCnt="0"/>
      <dgm:spPr/>
    </dgm:pt>
    <dgm:pt modelId="{21511E11-BEAA-4927-8695-B8A17A9B84D7}" type="pres">
      <dgm:prSet presAssocID="{8224D38D-284C-4E4D-89D2-17264A4D4794}" presName="rootText" presStyleLbl="node2" presStyleIdx="1" presStyleCnt="2" custScaleX="104983" custScaleY="129057">
        <dgm:presLayoutVars>
          <dgm:chPref val="3"/>
        </dgm:presLayoutVars>
      </dgm:prSet>
      <dgm:spPr/>
    </dgm:pt>
    <dgm:pt modelId="{A88277F7-95E3-41EA-8170-34BC1F4A1613}" type="pres">
      <dgm:prSet presAssocID="{8224D38D-284C-4E4D-89D2-17264A4D4794}" presName="rootConnector" presStyleLbl="node2" presStyleIdx="1" presStyleCnt="2"/>
      <dgm:spPr/>
    </dgm:pt>
    <dgm:pt modelId="{03A38747-0130-4D3D-8F5D-EA9AE48F6D3B}" type="pres">
      <dgm:prSet presAssocID="{8224D38D-284C-4E4D-89D2-17264A4D4794}" presName="hierChild4" presStyleCnt="0"/>
      <dgm:spPr/>
    </dgm:pt>
    <dgm:pt modelId="{11A64F55-12AE-441F-AFCC-CDE93F6DE58E}" type="pres">
      <dgm:prSet presAssocID="{C457577C-2D2A-41D7-A360-51151DF3CE5A}" presName="Name64" presStyleLbl="parChTrans1D3" presStyleIdx="0" presStyleCnt="2"/>
      <dgm:spPr/>
    </dgm:pt>
    <dgm:pt modelId="{B3DC7B90-FFA6-40DD-A5B3-0DF205360920}" type="pres">
      <dgm:prSet presAssocID="{48EA3744-DC22-4F6D-B9A9-A1D0D1ECBFE0}" presName="hierRoot2" presStyleCnt="0">
        <dgm:presLayoutVars>
          <dgm:hierBranch val="init"/>
        </dgm:presLayoutVars>
      </dgm:prSet>
      <dgm:spPr/>
    </dgm:pt>
    <dgm:pt modelId="{35ED74B8-48D5-4370-BD47-AE324771E240}" type="pres">
      <dgm:prSet presAssocID="{48EA3744-DC22-4F6D-B9A9-A1D0D1ECBFE0}" presName="rootComposite" presStyleCnt="0"/>
      <dgm:spPr/>
    </dgm:pt>
    <dgm:pt modelId="{4750CA13-BD47-4E02-9415-5D61BF39645E}" type="pres">
      <dgm:prSet presAssocID="{48EA3744-DC22-4F6D-B9A9-A1D0D1ECBFE0}" presName="rootText" presStyleLbl="node3" presStyleIdx="0" presStyleCnt="2" custScaleX="104983" custScaleY="129057">
        <dgm:presLayoutVars>
          <dgm:chPref val="3"/>
        </dgm:presLayoutVars>
      </dgm:prSet>
      <dgm:spPr/>
    </dgm:pt>
    <dgm:pt modelId="{3E716122-A64B-490D-B835-9A80BE826A03}" type="pres">
      <dgm:prSet presAssocID="{48EA3744-DC22-4F6D-B9A9-A1D0D1ECBFE0}" presName="rootConnector" presStyleLbl="node3" presStyleIdx="0" presStyleCnt="2"/>
      <dgm:spPr/>
    </dgm:pt>
    <dgm:pt modelId="{C638A8E7-DF58-449B-B264-A30015F465DF}" type="pres">
      <dgm:prSet presAssocID="{48EA3744-DC22-4F6D-B9A9-A1D0D1ECBFE0}" presName="hierChild4" presStyleCnt="0"/>
      <dgm:spPr/>
    </dgm:pt>
    <dgm:pt modelId="{002C17A6-853C-4881-B596-9CBC4E1FEDDE}" type="pres">
      <dgm:prSet presAssocID="{48EA3744-DC22-4F6D-B9A9-A1D0D1ECBFE0}" presName="hierChild5" presStyleCnt="0"/>
      <dgm:spPr/>
    </dgm:pt>
    <dgm:pt modelId="{DFDC9701-D443-4C6B-A75D-FF594F6CE0EC}" type="pres">
      <dgm:prSet presAssocID="{94785A96-B85C-4567-8001-0B3799AE71CA}" presName="Name64" presStyleLbl="parChTrans1D3" presStyleIdx="1" presStyleCnt="2"/>
      <dgm:spPr/>
    </dgm:pt>
    <dgm:pt modelId="{74B3CDCB-F068-480C-98BE-2BA736619CD7}" type="pres">
      <dgm:prSet presAssocID="{8A22A2FE-91E6-4570-BA69-A0EF28DAA679}" presName="hierRoot2" presStyleCnt="0">
        <dgm:presLayoutVars>
          <dgm:hierBranch val="init"/>
        </dgm:presLayoutVars>
      </dgm:prSet>
      <dgm:spPr/>
    </dgm:pt>
    <dgm:pt modelId="{A5CFB1A6-8892-49C5-B08E-883709D36809}" type="pres">
      <dgm:prSet presAssocID="{8A22A2FE-91E6-4570-BA69-A0EF28DAA679}" presName="rootComposite" presStyleCnt="0"/>
      <dgm:spPr/>
    </dgm:pt>
    <dgm:pt modelId="{CCAFC740-69A3-4A77-8A02-EFBD4DD7ECEB}" type="pres">
      <dgm:prSet presAssocID="{8A22A2FE-91E6-4570-BA69-A0EF28DAA679}" presName="rootText" presStyleLbl="node3" presStyleIdx="1" presStyleCnt="2" custScaleX="104983" custScaleY="129057">
        <dgm:presLayoutVars>
          <dgm:chPref val="3"/>
        </dgm:presLayoutVars>
      </dgm:prSet>
      <dgm:spPr/>
    </dgm:pt>
    <dgm:pt modelId="{E8FB7595-7C8C-4F57-9AA7-5822EF2E5C9A}" type="pres">
      <dgm:prSet presAssocID="{8A22A2FE-91E6-4570-BA69-A0EF28DAA679}" presName="rootConnector" presStyleLbl="node3" presStyleIdx="1" presStyleCnt="2"/>
      <dgm:spPr/>
    </dgm:pt>
    <dgm:pt modelId="{837E089D-8CA6-4AA1-9AE0-BC57B7FE30A5}" type="pres">
      <dgm:prSet presAssocID="{8A22A2FE-91E6-4570-BA69-A0EF28DAA679}" presName="hierChild4" presStyleCnt="0"/>
      <dgm:spPr/>
    </dgm:pt>
    <dgm:pt modelId="{F0E5766A-7EB6-444D-B7E5-D6DE6DB6294E}" type="pres">
      <dgm:prSet presAssocID="{8A22A2FE-91E6-4570-BA69-A0EF28DAA679}" presName="hierChild5" presStyleCnt="0"/>
      <dgm:spPr/>
    </dgm:pt>
    <dgm:pt modelId="{748AA79F-5E25-4A47-A720-6E02F64EA592}" type="pres">
      <dgm:prSet presAssocID="{8224D38D-284C-4E4D-89D2-17264A4D4794}" presName="hierChild5" presStyleCnt="0"/>
      <dgm:spPr/>
    </dgm:pt>
    <dgm:pt modelId="{5331AFD2-630D-4916-948F-3A58444853EC}" type="pres">
      <dgm:prSet presAssocID="{9E90C283-400F-4E8D-879B-69FDD9749E2D}" presName="hierChild3" presStyleCnt="0"/>
      <dgm:spPr/>
    </dgm:pt>
    <dgm:pt modelId="{EDB0FF2D-53FF-4411-9DE6-48C40E37062E}" type="pres">
      <dgm:prSet presAssocID="{856D4580-9DFA-41F2-B615-E100FFD21C66}" presName="Name115" presStyleLbl="parChTrans1D2" presStyleIdx="2" presStyleCnt="3"/>
      <dgm:spPr/>
    </dgm:pt>
    <dgm:pt modelId="{C3FB7FD0-47CF-4483-95A4-E5449AF639F8}" type="pres">
      <dgm:prSet presAssocID="{5FDA5631-DF2C-4BDF-B2AA-0EEB76368600}" presName="hierRoot3" presStyleCnt="0">
        <dgm:presLayoutVars>
          <dgm:hierBranch val="init"/>
        </dgm:presLayoutVars>
      </dgm:prSet>
      <dgm:spPr/>
    </dgm:pt>
    <dgm:pt modelId="{1A2ADF74-FB7F-4620-B371-D98E4EDEA452}" type="pres">
      <dgm:prSet presAssocID="{5FDA5631-DF2C-4BDF-B2AA-0EEB76368600}" presName="rootComposite3" presStyleCnt="0"/>
      <dgm:spPr/>
    </dgm:pt>
    <dgm:pt modelId="{DF9202D0-1827-4267-A3CC-3CA8BCB35A7D}" type="pres">
      <dgm:prSet presAssocID="{5FDA5631-DF2C-4BDF-B2AA-0EEB76368600}" presName="rootText3" presStyleLbl="asst1" presStyleIdx="0" presStyleCnt="1" custScaleX="104983" custScaleY="129057">
        <dgm:presLayoutVars>
          <dgm:chPref val="3"/>
        </dgm:presLayoutVars>
      </dgm:prSet>
      <dgm:spPr/>
    </dgm:pt>
    <dgm:pt modelId="{69CF70D8-CFFA-4A17-B811-704AC1ECB1B8}" type="pres">
      <dgm:prSet presAssocID="{5FDA5631-DF2C-4BDF-B2AA-0EEB76368600}" presName="rootConnector3" presStyleLbl="asst1" presStyleIdx="0" presStyleCnt="1"/>
      <dgm:spPr/>
    </dgm:pt>
    <dgm:pt modelId="{C10B96F0-8EE4-45A1-A7D6-205E8EA1FC8F}" type="pres">
      <dgm:prSet presAssocID="{5FDA5631-DF2C-4BDF-B2AA-0EEB76368600}" presName="hierChild6" presStyleCnt="0"/>
      <dgm:spPr/>
    </dgm:pt>
    <dgm:pt modelId="{DDA19ED8-3176-48EF-BB0A-0469D1010241}" type="pres">
      <dgm:prSet presAssocID="{5FDA5631-DF2C-4BDF-B2AA-0EEB76368600}" presName="hierChild7" presStyleCnt="0"/>
      <dgm:spPr/>
    </dgm:pt>
  </dgm:ptLst>
  <dgm:cxnLst>
    <dgm:cxn modelId="{A82CAE03-2B4A-493C-A24A-C0CE54ED8BC1}" type="presOf" srcId="{9E90C283-400F-4E8D-879B-69FDD9749E2D}" destId="{2B4AE2B3-5BB8-4970-BAED-1D679FEDF59A}" srcOrd="0" destOrd="0" presId="urn:microsoft.com/office/officeart/2009/3/layout/HorizontalOrganizationChart"/>
    <dgm:cxn modelId="{F332B415-6B00-468B-96E0-1D13D6BF1F51}" srcId="{A563E4E8-05A2-422C-8826-13F274E8148D}" destId="{9E90C283-400F-4E8D-879B-69FDD9749E2D}" srcOrd="0" destOrd="0" parTransId="{3A125F37-7411-4864-9DD4-BBC6D15475DF}" sibTransId="{8ECE9316-5A4D-441B-A8FD-8DBC239EDD94}"/>
    <dgm:cxn modelId="{170CF015-2C77-420A-AA15-4E900D292988}" srcId="{9E90C283-400F-4E8D-879B-69FDD9749E2D}" destId="{5FDA5631-DF2C-4BDF-B2AA-0EEB76368600}" srcOrd="0" destOrd="0" parTransId="{856D4580-9DFA-41F2-B615-E100FFD21C66}" sibTransId="{2741A222-7E99-42A9-BEE7-D7B74D20C407}"/>
    <dgm:cxn modelId="{F705C716-1CE2-40C6-BE1A-C65ADDDF8A5E}" type="presOf" srcId="{9E90C283-400F-4E8D-879B-69FDD9749E2D}" destId="{AC9B71B2-1399-4827-897C-A48AF30BDF81}" srcOrd="1" destOrd="0" presId="urn:microsoft.com/office/officeart/2009/3/layout/HorizontalOrganizationChart"/>
    <dgm:cxn modelId="{66FB9817-E99A-48BC-8E6A-C485E76AA3F7}" type="presOf" srcId="{8A22A2FE-91E6-4570-BA69-A0EF28DAA679}" destId="{CCAFC740-69A3-4A77-8A02-EFBD4DD7ECEB}" srcOrd="0" destOrd="0" presId="urn:microsoft.com/office/officeart/2009/3/layout/HorizontalOrganizationChart"/>
    <dgm:cxn modelId="{577E1618-7CB4-4103-930C-8DDE53B09199}" srcId="{8224D38D-284C-4E4D-89D2-17264A4D4794}" destId="{48EA3744-DC22-4F6D-B9A9-A1D0D1ECBFE0}" srcOrd="0" destOrd="0" parTransId="{C457577C-2D2A-41D7-A360-51151DF3CE5A}" sibTransId="{A56EF5F0-E745-46F8-82FE-A8392E68627A}"/>
    <dgm:cxn modelId="{5EE9BA21-F47C-4252-8875-A20DF143AD59}" type="presOf" srcId="{EA515BCE-9F6A-4006-940E-71ABB2FEA34C}" destId="{DD77E3D8-6876-4277-90A4-B2AFCC5305DA}" srcOrd="1" destOrd="0" presId="urn:microsoft.com/office/officeart/2009/3/layout/HorizontalOrganizationChart"/>
    <dgm:cxn modelId="{88CE6827-C4D1-4BAC-B75C-736E8A361E2A}" type="presOf" srcId="{EA515BCE-9F6A-4006-940E-71ABB2FEA34C}" destId="{ED96E6A9-071E-437B-A31F-F3DBAF3F2017}" srcOrd="0" destOrd="0" presId="urn:microsoft.com/office/officeart/2009/3/layout/HorizontalOrganizationChart"/>
    <dgm:cxn modelId="{22AFDB29-7BCC-45A9-A018-2377CB609768}" type="presOf" srcId="{5FDA5631-DF2C-4BDF-B2AA-0EEB76368600}" destId="{DF9202D0-1827-4267-A3CC-3CA8BCB35A7D}" srcOrd="0" destOrd="0" presId="urn:microsoft.com/office/officeart/2009/3/layout/HorizontalOrganizationChart"/>
    <dgm:cxn modelId="{1F5D893B-4DBF-40B3-B478-9BBE04CF2C9D}" type="presOf" srcId="{48EA3744-DC22-4F6D-B9A9-A1D0D1ECBFE0}" destId="{4750CA13-BD47-4E02-9415-5D61BF39645E}" srcOrd="0" destOrd="0" presId="urn:microsoft.com/office/officeart/2009/3/layout/HorizontalOrganizationChart"/>
    <dgm:cxn modelId="{6771C83F-1EC7-4C77-A2F7-823E0DCB9526}" type="presOf" srcId="{8224D38D-284C-4E4D-89D2-17264A4D4794}" destId="{21511E11-BEAA-4927-8695-B8A17A9B84D7}" srcOrd="0" destOrd="0" presId="urn:microsoft.com/office/officeart/2009/3/layout/HorizontalOrganizationChart"/>
    <dgm:cxn modelId="{948A2B66-4F9E-4B35-AF79-4B297C7FAA37}" srcId="{8224D38D-284C-4E4D-89D2-17264A4D4794}" destId="{8A22A2FE-91E6-4570-BA69-A0EF28DAA679}" srcOrd="1" destOrd="0" parTransId="{94785A96-B85C-4567-8001-0B3799AE71CA}" sibTransId="{C1B0C88D-735B-48D3-A613-FE7959B29F26}"/>
    <dgm:cxn modelId="{A371CD47-20F3-4C35-A824-563E2C5BCA44}" type="presOf" srcId="{5FDA5631-DF2C-4BDF-B2AA-0EEB76368600}" destId="{69CF70D8-CFFA-4A17-B811-704AC1ECB1B8}" srcOrd="1" destOrd="0" presId="urn:microsoft.com/office/officeart/2009/3/layout/HorizontalOrganizationChart"/>
    <dgm:cxn modelId="{270CD24B-6A68-41AF-87FE-B3459A72BEDE}" type="presOf" srcId="{5FE4F992-AB8A-4B1D-B4A2-7D025C1D9467}" destId="{EA8920DC-EACC-488C-85E4-96D08860A7B4}" srcOrd="0" destOrd="0" presId="urn:microsoft.com/office/officeart/2009/3/layout/HorizontalOrganizationChart"/>
    <dgm:cxn modelId="{882EF679-90F5-4D4E-BA59-3A0227A40C23}" type="presOf" srcId="{C457577C-2D2A-41D7-A360-51151DF3CE5A}" destId="{11A64F55-12AE-441F-AFCC-CDE93F6DE58E}" srcOrd="0" destOrd="0" presId="urn:microsoft.com/office/officeart/2009/3/layout/HorizontalOrganizationChart"/>
    <dgm:cxn modelId="{0451CA90-51B9-4F14-BB06-A9C4BA890826}" type="presOf" srcId="{8A22A2FE-91E6-4570-BA69-A0EF28DAA679}" destId="{E8FB7595-7C8C-4F57-9AA7-5822EF2E5C9A}" srcOrd="1" destOrd="0" presId="urn:microsoft.com/office/officeart/2009/3/layout/HorizontalOrganizationChart"/>
    <dgm:cxn modelId="{AA26BE99-D7CA-492D-B30F-8782BB61E312}" type="presOf" srcId="{A563E4E8-05A2-422C-8826-13F274E8148D}" destId="{8F65790C-77CB-43DE-8484-5EBDE3C2B85C}" srcOrd="0" destOrd="0" presId="urn:microsoft.com/office/officeart/2009/3/layout/HorizontalOrganizationChart"/>
    <dgm:cxn modelId="{6A52F9AF-1D11-4B32-9262-1362CB9F2935}" srcId="{9E90C283-400F-4E8D-879B-69FDD9749E2D}" destId="{EA515BCE-9F6A-4006-940E-71ABB2FEA34C}" srcOrd="1" destOrd="0" parTransId="{5FE4F992-AB8A-4B1D-B4A2-7D025C1D9467}" sibTransId="{1AD6E0E2-1B79-463E-A867-E8017036C36F}"/>
    <dgm:cxn modelId="{A86E78B3-4262-497D-8BEE-95B48B0BB9CA}" type="presOf" srcId="{D30CB5F5-940A-463C-9D9C-AE7E2E5A683B}" destId="{C06D8B7B-9F09-4A4F-8DFE-33882109D84D}" srcOrd="0" destOrd="0" presId="urn:microsoft.com/office/officeart/2009/3/layout/HorizontalOrganizationChart"/>
    <dgm:cxn modelId="{403C35B4-C76D-4EFE-8A89-471E449C0CCD}" type="presOf" srcId="{48EA3744-DC22-4F6D-B9A9-A1D0D1ECBFE0}" destId="{3E716122-A64B-490D-B835-9A80BE826A03}" srcOrd="1" destOrd="0" presId="urn:microsoft.com/office/officeart/2009/3/layout/HorizontalOrganizationChart"/>
    <dgm:cxn modelId="{36683EB9-58C4-45B2-83BC-2CCF70BD9E74}" type="presOf" srcId="{856D4580-9DFA-41F2-B615-E100FFD21C66}" destId="{EDB0FF2D-53FF-4411-9DE6-48C40E37062E}" srcOrd="0" destOrd="0" presId="urn:microsoft.com/office/officeart/2009/3/layout/HorizontalOrganizationChart"/>
    <dgm:cxn modelId="{3000D1D6-4689-4401-AEBB-ABD14B78B6F9}" type="presOf" srcId="{8224D38D-284C-4E4D-89D2-17264A4D4794}" destId="{A88277F7-95E3-41EA-8170-34BC1F4A1613}" srcOrd="1" destOrd="0" presId="urn:microsoft.com/office/officeart/2009/3/layout/HorizontalOrganizationChart"/>
    <dgm:cxn modelId="{F2EB1EE1-ABF1-4DA5-AB22-C35EC34ABFB2}" srcId="{9E90C283-400F-4E8D-879B-69FDD9749E2D}" destId="{8224D38D-284C-4E4D-89D2-17264A4D4794}" srcOrd="2" destOrd="0" parTransId="{D30CB5F5-940A-463C-9D9C-AE7E2E5A683B}" sibTransId="{407CA65A-ECCE-47F2-9F65-C8F82DBF6FED}"/>
    <dgm:cxn modelId="{484D07E3-C355-4E61-913B-D8B9FF6497B9}" type="presOf" srcId="{94785A96-B85C-4567-8001-0B3799AE71CA}" destId="{DFDC9701-D443-4C6B-A75D-FF594F6CE0EC}" srcOrd="0" destOrd="0" presId="urn:microsoft.com/office/officeart/2009/3/layout/HorizontalOrganizationChart"/>
    <dgm:cxn modelId="{79F1DC34-ABFA-4EA4-9416-7E63BDD9F2D6}" type="presParOf" srcId="{8F65790C-77CB-43DE-8484-5EBDE3C2B85C}" destId="{785304EB-DF4A-459B-88A7-9CDBA0EE27CB}" srcOrd="0" destOrd="0" presId="urn:microsoft.com/office/officeart/2009/3/layout/HorizontalOrganizationChart"/>
    <dgm:cxn modelId="{0803C924-B2A8-4797-BC97-32C146FC0BFB}" type="presParOf" srcId="{785304EB-DF4A-459B-88A7-9CDBA0EE27CB}" destId="{DC3EE402-9231-4FFF-A854-20C494CB92FF}" srcOrd="0" destOrd="0" presId="urn:microsoft.com/office/officeart/2009/3/layout/HorizontalOrganizationChart"/>
    <dgm:cxn modelId="{7E3D4C13-89E2-4E5B-8AF4-FBFD205AB8B9}" type="presParOf" srcId="{DC3EE402-9231-4FFF-A854-20C494CB92FF}" destId="{2B4AE2B3-5BB8-4970-BAED-1D679FEDF59A}" srcOrd="0" destOrd="0" presId="urn:microsoft.com/office/officeart/2009/3/layout/HorizontalOrganizationChart"/>
    <dgm:cxn modelId="{D6055172-664F-496B-9DBD-E316822CCE8D}" type="presParOf" srcId="{DC3EE402-9231-4FFF-A854-20C494CB92FF}" destId="{AC9B71B2-1399-4827-897C-A48AF30BDF81}" srcOrd="1" destOrd="0" presId="urn:microsoft.com/office/officeart/2009/3/layout/HorizontalOrganizationChart"/>
    <dgm:cxn modelId="{78BAE257-196F-4505-8F2E-26EB05AED139}" type="presParOf" srcId="{785304EB-DF4A-459B-88A7-9CDBA0EE27CB}" destId="{53C1D5FD-F8A3-47D8-9919-0761B612D93A}" srcOrd="1" destOrd="0" presId="urn:microsoft.com/office/officeart/2009/3/layout/HorizontalOrganizationChart"/>
    <dgm:cxn modelId="{324AF836-CF26-40BB-B0C5-628F01C9CCA7}" type="presParOf" srcId="{53C1D5FD-F8A3-47D8-9919-0761B612D93A}" destId="{EA8920DC-EACC-488C-85E4-96D08860A7B4}" srcOrd="0" destOrd="0" presId="urn:microsoft.com/office/officeart/2009/3/layout/HorizontalOrganizationChart"/>
    <dgm:cxn modelId="{A00282FB-00E6-4BF9-B0E5-A407319CDB08}" type="presParOf" srcId="{53C1D5FD-F8A3-47D8-9919-0761B612D93A}" destId="{178BB618-DD8D-4BF9-A23E-F4A40E33A2FA}" srcOrd="1" destOrd="0" presId="urn:microsoft.com/office/officeart/2009/3/layout/HorizontalOrganizationChart"/>
    <dgm:cxn modelId="{CC8FC6BE-2418-4637-8DBA-2E6470A822D1}" type="presParOf" srcId="{178BB618-DD8D-4BF9-A23E-F4A40E33A2FA}" destId="{97094A9A-AE99-48B2-B676-23F3ACB1113D}" srcOrd="0" destOrd="0" presId="urn:microsoft.com/office/officeart/2009/3/layout/HorizontalOrganizationChart"/>
    <dgm:cxn modelId="{6DD50512-3612-4CBA-948D-F67EDDDB4430}" type="presParOf" srcId="{97094A9A-AE99-48B2-B676-23F3ACB1113D}" destId="{ED96E6A9-071E-437B-A31F-F3DBAF3F2017}" srcOrd="0" destOrd="0" presId="urn:microsoft.com/office/officeart/2009/3/layout/HorizontalOrganizationChart"/>
    <dgm:cxn modelId="{18BA45D8-09BC-47E4-8D12-E9EFE45EB0ED}" type="presParOf" srcId="{97094A9A-AE99-48B2-B676-23F3ACB1113D}" destId="{DD77E3D8-6876-4277-90A4-B2AFCC5305DA}" srcOrd="1" destOrd="0" presId="urn:microsoft.com/office/officeart/2009/3/layout/HorizontalOrganizationChart"/>
    <dgm:cxn modelId="{A53E150F-9E39-48A1-8B11-F10E98AD2AFB}" type="presParOf" srcId="{178BB618-DD8D-4BF9-A23E-F4A40E33A2FA}" destId="{AD19F6B7-B63A-438D-AFE6-4E47AE20A45F}" srcOrd="1" destOrd="0" presId="urn:microsoft.com/office/officeart/2009/3/layout/HorizontalOrganizationChart"/>
    <dgm:cxn modelId="{6B6D8A15-2AD3-4411-B130-F1375D7D8884}" type="presParOf" srcId="{178BB618-DD8D-4BF9-A23E-F4A40E33A2FA}" destId="{AA37E92E-909F-4EB7-BBF1-9D08E2B02C10}" srcOrd="2" destOrd="0" presId="urn:microsoft.com/office/officeart/2009/3/layout/HorizontalOrganizationChart"/>
    <dgm:cxn modelId="{5EE45477-5266-4250-86ED-E57133AF6394}" type="presParOf" srcId="{53C1D5FD-F8A3-47D8-9919-0761B612D93A}" destId="{C06D8B7B-9F09-4A4F-8DFE-33882109D84D}" srcOrd="2" destOrd="0" presId="urn:microsoft.com/office/officeart/2009/3/layout/HorizontalOrganizationChart"/>
    <dgm:cxn modelId="{31C648FE-7A11-49DE-A5D5-2A2BDC3305E2}" type="presParOf" srcId="{53C1D5FD-F8A3-47D8-9919-0761B612D93A}" destId="{E909EED5-720F-47FC-B584-BB4EEEC1D771}" srcOrd="3" destOrd="0" presId="urn:microsoft.com/office/officeart/2009/3/layout/HorizontalOrganizationChart"/>
    <dgm:cxn modelId="{A0F5AFE2-C825-4B2A-9D04-1136B02478C3}" type="presParOf" srcId="{E909EED5-720F-47FC-B584-BB4EEEC1D771}" destId="{E255728A-4EA0-42E2-98AA-DCE2BC32B40E}" srcOrd="0" destOrd="0" presId="urn:microsoft.com/office/officeart/2009/3/layout/HorizontalOrganizationChart"/>
    <dgm:cxn modelId="{CDB3F2AE-A430-4482-87FA-40EEE00C8440}" type="presParOf" srcId="{E255728A-4EA0-42E2-98AA-DCE2BC32B40E}" destId="{21511E11-BEAA-4927-8695-B8A17A9B84D7}" srcOrd="0" destOrd="0" presId="urn:microsoft.com/office/officeart/2009/3/layout/HorizontalOrganizationChart"/>
    <dgm:cxn modelId="{F5C41EE9-A360-43E2-A44D-B759E8D1AEBA}" type="presParOf" srcId="{E255728A-4EA0-42E2-98AA-DCE2BC32B40E}" destId="{A88277F7-95E3-41EA-8170-34BC1F4A1613}" srcOrd="1" destOrd="0" presId="urn:microsoft.com/office/officeart/2009/3/layout/HorizontalOrganizationChart"/>
    <dgm:cxn modelId="{991B8A63-221E-417A-A5F4-55B194F40694}" type="presParOf" srcId="{E909EED5-720F-47FC-B584-BB4EEEC1D771}" destId="{03A38747-0130-4D3D-8F5D-EA9AE48F6D3B}" srcOrd="1" destOrd="0" presId="urn:microsoft.com/office/officeart/2009/3/layout/HorizontalOrganizationChart"/>
    <dgm:cxn modelId="{6719F156-D013-4C2D-90F5-16BE4F61C512}" type="presParOf" srcId="{03A38747-0130-4D3D-8F5D-EA9AE48F6D3B}" destId="{11A64F55-12AE-441F-AFCC-CDE93F6DE58E}" srcOrd="0" destOrd="0" presId="urn:microsoft.com/office/officeart/2009/3/layout/HorizontalOrganizationChart"/>
    <dgm:cxn modelId="{BDAFCA70-620F-451D-B518-A9B9AC78D352}" type="presParOf" srcId="{03A38747-0130-4D3D-8F5D-EA9AE48F6D3B}" destId="{B3DC7B90-FFA6-40DD-A5B3-0DF205360920}" srcOrd="1" destOrd="0" presId="urn:microsoft.com/office/officeart/2009/3/layout/HorizontalOrganizationChart"/>
    <dgm:cxn modelId="{0875D188-520E-4AE2-896D-18DC9877B9D6}" type="presParOf" srcId="{B3DC7B90-FFA6-40DD-A5B3-0DF205360920}" destId="{35ED74B8-48D5-4370-BD47-AE324771E240}" srcOrd="0" destOrd="0" presId="urn:microsoft.com/office/officeart/2009/3/layout/HorizontalOrganizationChart"/>
    <dgm:cxn modelId="{DB7652DE-85B7-4018-8E37-40065BB53288}" type="presParOf" srcId="{35ED74B8-48D5-4370-BD47-AE324771E240}" destId="{4750CA13-BD47-4E02-9415-5D61BF39645E}" srcOrd="0" destOrd="0" presId="urn:microsoft.com/office/officeart/2009/3/layout/HorizontalOrganizationChart"/>
    <dgm:cxn modelId="{1931EDDE-BA85-47A9-8452-C497304D89EA}" type="presParOf" srcId="{35ED74B8-48D5-4370-BD47-AE324771E240}" destId="{3E716122-A64B-490D-B835-9A80BE826A03}" srcOrd="1" destOrd="0" presId="urn:microsoft.com/office/officeart/2009/3/layout/HorizontalOrganizationChart"/>
    <dgm:cxn modelId="{C43F9A61-58F9-4750-B2C7-7CC44950ED5A}" type="presParOf" srcId="{B3DC7B90-FFA6-40DD-A5B3-0DF205360920}" destId="{C638A8E7-DF58-449B-B264-A30015F465DF}" srcOrd="1" destOrd="0" presId="urn:microsoft.com/office/officeart/2009/3/layout/HorizontalOrganizationChart"/>
    <dgm:cxn modelId="{49360A8A-1D14-42CA-AD67-990F3A81C282}" type="presParOf" srcId="{B3DC7B90-FFA6-40DD-A5B3-0DF205360920}" destId="{002C17A6-853C-4881-B596-9CBC4E1FEDDE}" srcOrd="2" destOrd="0" presId="urn:microsoft.com/office/officeart/2009/3/layout/HorizontalOrganizationChart"/>
    <dgm:cxn modelId="{497A756E-3A73-436F-8374-299FB4C15082}" type="presParOf" srcId="{03A38747-0130-4D3D-8F5D-EA9AE48F6D3B}" destId="{DFDC9701-D443-4C6B-A75D-FF594F6CE0EC}" srcOrd="2" destOrd="0" presId="urn:microsoft.com/office/officeart/2009/3/layout/HorizontalOrganizationChart"/>
    <dgm:cxn modelId="{0C2EFCB1-8C05-4C03-8A63-3AEF8D6277C9}" type="presParOf" srcId="{03A38747-0130-4D3D-8F5D-EA9AE48F6D3B}" destId="{74B3CDCB-F068-480C-98BE-2BA736619CD7}" srcOrd="3" destOrd="0" presId="urn:microsoft.com/office/officeart/2009/3/layout/HorizontalOrganizationChart"/>
    <dgm:cxn modelId="{1D575AB6-670F-43E3-879A-DF35831F28A7}" type="presParOf" srcId="{74B3CDCB-F068-480C-98BE-2BA736619CD7}" destId="{A5CFB1A6-8892-49C5-B08E-883709D36809}" srcOrd="0" destOrd="0" presId="urn:microsoft.com/office/officeart/2009/3/layout/HorizontalOrganizationChart"/>
    <dgm:cxn modelId="{72E590F8-0326-4F8F-8C12-B48F75A6958C}" type="presParOf" srcId="{A5CFB1A6-8892-49C5-B08E-883709D36809}" destId="{CCAFC740-69A3-4A77-8A02-EFBD4DD7ECEB}" srcOrd="0" destOrd="0" presId="urn:microsoft.com/office/officeart/2009/3/layout/HorizontalOrganizationChart"/>
    <dgm:cxn modelId="{9C96D229-CF98-4103-BD75-B9831E7547AE}" type="presParOf" srcId="{A5CFB1A6-8892-49C5-B08E-883709D36809}" destId="{E8FB7595-7C8C-4F57-9AA7-5822EF2E5C9A}" srcOrd="1" destOrd="0" presId="urn:microsoft.com/office/officeart/2009/3/layout/HorizontalOrganizationChart"/>
    <dgm:cxn modelId="{3B435D1B-F751-40AA-A5CB-2A0EEFC585CF}" type="presParOf" srcId="{74B3CDCB-F068-480C-98BE-2BA736619CD7}" destId="{837E089D-8CA6-4AA1-9AE0-BC57B7FE30A5}" srcOrd="1" destOrd="0" presId="urn:microsoft.com/office/officeart/2009/3/layout/HorizontalOrganizationChart"/>
    <dgm:cxn modelId="{0CEBF2B2-7131-4678-AA17-FF299C3B84CA}" type="presParOf" srcId="{74B3CDCB-F068-480C-98BE-2BA736619CD7}" destId="{F0E5766A-7EB6-444D-B7E5-D6DE6DB6294E}" srcOrd="2" destOrd="0" presId="urn:microsoft.com/office/officeart/2009/3/layout/HorizontalOrganizationChart"/>
    <dgm:cxn modelId="{D87DF0C2-D0A1-4EC7-B177-29DB858F52C8}" type="presParOf" srcId="{E909EED5-720F-47FC-B584-BB4EEEC1D771}" destId="{748AA79F-5E25-4A47-A720-6E02F64EA592}" srcOrd="2" destOrd="0" presId="urn:microsoft.com/office/officeart/2009/3/layout/HorizontalOrganizationChart"/>
    <dgm:cxn modelId="{D7495514-DEFA-48AC-9F9E-03E0C7B12168}" type="presParOf" srcId="{785304EB-DF4A-459B-88A7-9CDBA0EE27CB}" destId="{5331AFD2-630D-4916-948F-3A58444853EC}" srcOrd="2" destOrd="0" presId="urn:microsoft.com/office/officeart/2009/3/layout/HorizontalOrganizationChart"/>
    <dgm:cxn modelId="{415E3475-220A-4947-BC9C-8A954B520C60}" type="presParOf" srcId="{5331AFD2-630D-4916-948F-3A58444853EC}" destId="{EDB0FF2D-53FF-4411-9DE6-48C40E37062E}" srcOrd="0" destOrd="0" presId="urn:microsoft.com/office/officeart/2009/3/layout/HorizontalOrganizationChart"/>
    <dgm:cxn modelId="{6E75433F-96E8-4019-B946-8EBC1B2C358D}" type="presParOf" srcId="{5331AFD2-630D-4916-948F-3A58444853EC}" destId="{C3FB7FD0-47CF-4483-95A4-E5449AF639F8}" srcOrd="1" destOrd="0" presId="urn:microsoft.com/office/officeart/2009/3/layout/HorizontalOrganizationChart"/>
    <dgm:cxn modelId="{DC074A39-0569-40AE-A3BF-A7F64E7931E4}" type="presParOf" srcId="{C3FB7FD0-47CF-4483-95A4-E5449AF639F8}" destId="{1A2ADF74-FB7F-4620-B371-D98E4EDEA452}" srcOrd="0" destOrd="0" presId="urn:microsoft.com/office/officeart/2009/3/layout/HorizontalOrganizationChart"/>
    <dgm:cxn modelId="{F0266E13-738A-46BE-9B7A-8A699C46B744}" type="presParOf" srcId="{1A2ADF74-FB7F-4620-B371-D98E4EDEA452}" destId="{DF9202D0-1827-4267-A3CC-3CA8BCB35A7D}" srcOrd="0" destOrd="0" presId="urn:microsoft.com/office/officeart/2009/3/layout/HorizontalOrganizationChart"/>
    <dgm:cxn modelId="{8B501419-FADC-4261-85F5-DEAAB6EA1169}" type="presParOf" srcId="{1A2ADF74-FB7F-4620-B371-D98E4EDEA452}" destId="{69CF70D8-CFFA-4A17-B811-704AC1ECB1B8}" srcOrd="1" destOrd="0" presId="urn:microsoft.com/office/officeart/2009/3/layout/HorizontalOrganizationChart"/>
    <dgm:cxn modelId="{B029928C-DA7E-4EE3-B6E3-43CC14AEB9B4}" type="presParOf" srcId="{C3FB7FD0-47CF-4483-95A4-E5449AF639F8}" destId="{C10B96F0-8EE4-45A1-A7D6-205E8EA1FC8F}" srcOrd="1" destOrd="0" presId="urn:microsoft.com/office/officeart/2009/3/layout/HorizontalOrganizationChart"/>
    <dgm:cxn modelId="{882F0A88-1283-4EED-AC68-E8A4F4E40F07}" type="presParOf" srcId="{C3FB7FD0-47CF-4483-95A4-E5449AF639F8}" destId="{DDA19ED8-3176-48EF-BB0A-0469D101024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FB7C1-44CB-490F-B429-852FC30DEBF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9329B997-EE44-47FF-8035-8619090F0B84}">
      <dgm:prSet phldrT="[Texto]"/>
      <dgm:spPr>
        <a:solidFill>
          <a:srgbClr val="FFC000"/>
        </a:solidFill>
      </dgm:spPr>
      <dgm:t>
        <a:bodyPr/>
        <a:lstStyle/>
        <a:p>
          <a:r>
            <a:rPr lang="es-ES" i="1" dirty="0">
              <a:latin typeface="Bell MT" panose="02020503060305020303" pitchFamily="18" charset="0"/>
            </a:rPr>
            <a:t>MUSICXML</a:t>
          </a:r>
          <a:endParaRPr lang="es-ES" dirty="0"/>
        </a:p>
      </dgm:t>
    </dgm:pt>
    <dgm:pt modelId="{E751FC37-5341-4FA1-9528-B79ED7109696}" type="parTrans" cxnId="{A84D6B53-1DC6-4FC9-AD17-8B7D4B551DD7}">
      <dgm:prSet/>
      <dgm:spPr/>
      <dgm:t>
        <a:bodyPr/>
        <a:lstStyle/>
        <a:p>
          <a:endParaRPr lang="es-ES"/>
        </a:p>
      </dgm:t>
    </dgm:pt>
    <dgm:pt modelId="{91896240-9FB5-4B66-A270-3843D3482A8D}" type="sibTrans" cxnId="{A84D6B53-1DC6-4FC9-AD17-8B7D4B551DD7}">
      <dgm:prSet/>
      <dgm:spPr/>
      <dgm:t>
        <a:bodyPr/>
        <a:lstStyle/>
        <a:p>
          <a:endParaRPr lang="es-ES"/>
        </a:p>
      </dgm:t>
    </dgm:pt>
    <dgm:pt modelId="{4BACE047-495A-43EF-A343-C32A6220306B}">
      <dgm:prSet phldrT="[Texto]"/>
      <dgm:spPr/>
      <dgm:t>
        <a:bodyPr/>
        <a:lstStyle/>
        <a:p>
          <a:r>
            <a:rPr lang="es-ES" dirty="0"/>
            <a:t>CABECERA</a:t>
          </a:r>
        </a:p>
      </dgm:t>
    </dgm:pt>
    <dgm:pt modelId="{25D534FB-0E5D-4764-BF45-1B170FAA1243}" type="parTrans" cxnId="{5B006B66-E8F1-4C77-8CAA-2007194A8045}">
      <dgm:prSet/>
      <dgm:spPr/>
      <dgm:t>
        <a:bodyPr/>
        <a:lstStyle/>
        <a:p>
          <a:endParaRPr lang="es-ES"/>
        </a:p>
      </dgm:t>
    </dgm:pt>
    <dgm:pt modelId="{58F42912-9931-41A5-8300-CD5DD79BADC5}" type="sibTrans" cxnId="{5B006B66-E8F1-4C77-8CAA-2007194A8045}">
      <dgm:prSet/>
      <dgm:spPr/>
      <dgm:t>
        <a:bodyPr/>
        <a:lstStyle/>
        <a:p>
          <a:endParaRPr lang="es-ES"/>
        </a:p>
      </dgm:t>
    </dgm:pt>
    <dgm:pt modelId="{3547A918-7C33-4732-8B4A-639D278D0E78}">
      <dgm:prSet phldrT="[Texto]"/>
      <dgm:spPr/>
      <dgm:t>
        <a:bodyPr/>
        <a:lstStyle/>
        <a:p>
          <a:r>
            <a:rPr lang="es-ES" dirty="0"/>
            <a:t>FORMATO</a:t>
          </a:r>
        </a:p>
      </dgm:t>
    </dgm:pt>
    <dgm:pt modelId="{3F1E9D18-34AD-4B82-ABBC-905E7746DA71}" type="parTrans" cxnId="{613E46BC-A28A-43F2-9421-5806A2E5A649}">
      <dgm:prSet/>
      <dgm:spPr/>
      <dgm:t>
        <a:bodyPr/>
        <a:lstStyle/>
        <a:p>
          <a:endParaRPr lang="es-ES"/>
        </a:p>
      </dgm:t>
    </dgm:pt>
    <dgm:pt modelId="{409CD5B8-EB34-4FBB-8D4E-464445390F0E}" type="sibTrans" cxnId="{613E46BC-A28A-43F2-9421-5806A2E5A649}">
      <dgm:prSet/>
      <dgm:spPr/>
      <dgm:t>
        <a:bodyPr/>
        <a:lstStyle/>
        <a:p>
          <a:endParaRPr lang="es-ES"/>
        </a:p>
      </dgm:t>
    </dgm:pt>
    <dgm:pt modelId="{A30553AE-D154-42E1-8999-690459796D69}">
      <dgm:prSet phldrT="[Texto]"/>
      <dgm:spPr/>
      <dgm:t>
        <a:bodyPr/>
        <a:lstStyle/>
        <a:p>
          <a:r>
            <a:rPr lang="es-ES" dirty="0"/>
            <a:t>DEFINICIÓN DE LA CLAVE, ARMADURA Y COMPÁS.</a:t>
          </a:r>
        </a:p>
      </dgm:t>
    </dgm:pt>
    <dgm:pt modelId="{1D83EC66-ABC4-4518-ADB9-1C8BF536F9D4}" type="parTrans" cxnId="{0ABB9E11-927E-4C02-9E94-05CF72E212A0}">
      <dgm:prSet/>
      <dgm:spPr/>
      <dgm:t>
        <a:bodyPr/>
        <a:lstStyle/>
        <a:p>
          <a:endParaRPr lang="es-ES"/>
        </a:p>
      </dgm:t>
    </dgm:pt>
    <dgm:pt modelId="{F58710C3-0FC0-4AF2-BEEB-B97F76074324}" type="sibTrans" cxnId="{0ABB9E11-927E-4C02-9E94-05CF72E212A0}">
      <dgm:prSet/>
      <dgm:spPr/>
      <dgm:t>
        <a:bodyPr/>
        <a:lstStyle/>
        <a:p>
          <a:endParaRPr lang="es-ES"/>
        </a:p>
      </dgm:t>
    </dgm:pt>
    <dgm:pt modelId="{CEFC6660-C730-49CA-9B6C-6636396D1B47}">
      <dgm:prSet phldrT="[Texto]"/>
      <dgm:spPr/>
      <dgm:t>
        <a:bodyPr/>
        <a:lstStyle/>
        <a:p>
          <a:r>
            <a:rPr lang="es-ES" dirty="0"/>
            <a:t>DEFINICIÓN DE LAS NOTAS</a:t>
          </a:r>
        </a:p>
      </dgm:t>
    </dgm:pt>
    <dgm:pt modelId="{BCA94639-3772-4D09-B5DD-2B0821FD45DA}" type="parTrans" cxnId="{0563A71A-ACF1-4BF6-A6DC-DDA30ECB532E}">
      <dgm:prSet/>
      <dgm:spPr/>
      <dgm:t>
        <a:bodyPr/>
        <a:lstStyle/>
        <a:p>
          <a:endParaRPr lang="es-ES"/>
        </a:p>
      </dgm:t>
    </dgm:pt>
    <dgm:pt modelId="{F88C80CF-C335-44C3-9D3C-4A87CA0C5F7D}" type="sibTrans" cxnId="{0563A71A-ACF1-4BF6-A6DC-DDA30ECB532E}">
      <dgm:prSet/>
      <dgm:spPr/>
      <dgm:t>
        <a:bodyPr/>
        <a:lstStyle/>
        <a:p>
          <a:endParaRPr lang="es-ES"/>
        </a:p>
      </dgm:t>
    </dgm:pt>
    <dgm:pt modelId="{39AABB89-BD0C-4968-B1A2-67BE3C6CFE94}">
      <dgm:prSet phldrT="[Texto]"/>
      <dgm:spPr/>
      <dgm:t>
        <a:bodyPr/>
        <a:lstStyle/>
        <a:p>
          <a:r>
            <a:rPr lang="es-ES" dirty="0"/>
            <a:t>CIERRE DEL ARCHIVO</a:t>
          </a:r>
        </a:p>
      </dgm:t>
    </dgm:pt>
    <dgm:pt modelId="{94B5F1D2-24B9-44FE-8992-598936A9A523}" type="parTrans" cxnId="{64AB9B63-4E4A-47FE-B71F-4F52849D5336}">
      <dgm:prSet/>
      <dgm:spPr/>
      <dgm:t>
        <a:bodyPr/>
        <a:lstStyle/>
        <a:p>
          <a:endParaRPr lang="es-ES"/>
        </a:p>
      </dgm:t>
    </dgm:pt>
    <dgm:pt modelId="{83D742DA-21C0-489E-968D-68FEC3A67E4D}" type="sibTrans" cxnId="{64AB9B63-4E4A-47FE-B71F-4F52849D5336}">
      <dgm:prSet/>
      <dgm:spPr/>
      <dgm:t>
        <a:bodyPr/>
        <a:lstStyle/>
        <a:p>
          <a:endParaRPr lang="es-ES"/>
        </a:p>
      </dgm:t>
    </dgm:pt>
    <dgm:pt modelId="{BEB1F30A-8788-4496-BA4C-1D74CC99BCB7}" type="pres">
      <dgm:prSet presAssocID="{FD4FB7C1-44CB-490F-B429-852FC30DEBF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4412DE6-2249-490B-A8D7-89FF5D25AED7}" type="pres">
      <dgm:prSet presAssocID="{9329B997-EE44-47FF-8035-8619090F0B84}" presName="root1" presStyleCnt="0"/>
      <dgm:spPr/>
    </dgm:pt>
    <dgm:pt modelId="{9EF866A2-F2B0-496A-BA32-4B66B431019D}" type="pres">
      <dgm:prSet presAssocID="{9329B997-EE44-47FF-8035-8619090F0B84}" presName="LevelOneTextNode" presStyleLbl="node0" presStyleIdx="0" presStyleCnt="1">
        <dgm:presLayoutVars>
          <dgm:chPref val="3"/>
        </dgm:presLayoutVars>
      </dgm:prSet>
      <dgm:spPr/>
    </dgm:pt>
    <dgm:pt modelId="{240D91BA-BE8D-4D65-AE31-6A733CE0A070}" type="pres">
      <dgm:prSet presAssocID="{9329B997-EE44-47FF-8035-8619090F0B84}" presName="level2hierChild" presStyleCnt="0"/>
      <dgm:spPr/>
    </dgm:pt>
    <dgm:pt modelId="{D12A7B29-7BE3-4C17-9BE9-909E02A534A2}" type="pres">
      <dgm:prSet presAssocID="{25D534FB-0E5D-4764-BF45-1B170FAA1243}" presName="conn2-1" presStyleLbl="parChTrans1D2" presStyleIdx="0" presStyleCnt="5"/>
      <dgm:spPr/>
    </dgm:pt>
    <dgm:pt modelId="{E534A7E0-8DE5-4782-94DF-5C1FFC09EB85}" type="pres">
      <dgm:prSet presAssocID="{25D534FB-0E5D-4764-BF45-1B170FAA1243}" presName="connTx" presStyleLbl="parChTrans1D2" presStyleIdx="0" presStyleCnt="5"/>
      <dgm:spPr/>
    </dgm:pt>
    <dgm:pt modelId="{216C1538-A071-4FCD-942D-A951BACE8632}" type="pres">
      <dgm:prSet presAssocID="{4BACE047-495A-43EF-A343-C32A6220306B}" presName="root2" presStyleCnt="0"/>
      <dgm:spPr/>
    </dgm:pt>
    <dgm:pt modelId="{A091FCAB-5EC5-48C6-8973-F3EB6D4D50ED}" type="pres">
      <dgm:prSet presAssocID="{4BACE047-495A-43EF-A343-C32A6220306B}" presName="LevelTwoTextNode" presStyleLbl="node2" presStyleIdx="0" presStyleCnt="5">
        <dgm:presLayoutVars>
          <dgm:chPref val="3"/>
        </dgm:presLayoutVars>
      </dgm:prSet>
      <dgm:spPr/>
    </dgm:pt>
    <dgm:pt modelId="{0E367676-9950-404B-8E6B-9F4FBBC43CD9}" type="pres">
      <dgm:prSet presAssocID="{4BACE047-495A-43EF-A343-C32A6220306B}" presName="level3hierChild" presStyleCnt="0"/>
      <dgm:spPr/>
    </dgm:pt>
    <dgm:pt modelId="{90FD0C63-DAB7-4A4E-89D0-4110CACDE538}" type="pres">
      <dgm:prSet presAssocID="{3F1E9D18-34AD-4B82-ABBC-905E7746DA71}" presName="conn2-1" presStyleLbl="parChTrans1D2" presStyleIdx="1" presStyleCnt="5"/>
      <dgm:spPr/>
    </dgm:pt>
    <dgm:pt modelId="{A39183D4-530B-41E5-B50C-35AAAA12D1FE}" type="pres">
      <dgm:prSet presAssocID="{3F1E9D18-34AD-4B82-ABBC-905E7746DA71}" presName="connTx" presStyleLbl="parChTrans1D2" presStyleIdx="1" presStyleCnt="5"/>
      <dgm:spPr/>
    </dgm:pt>
    <dgm:pt modelId="{F3A6B2D5-E97C-4737-BA94-EE4B9E0734F8}" type="pres">
      <dgm:prSet presAssocID="{3547A918-7C33-4732-8B4A-639D278D0E78}" presName="root2" presStyleCnt="0"/>
      <dgm:spPr/>
    </dgm:pt>
    <dgm:pt modelId="{47D3A255-0D0B-4C64-BD93-15A572769CAA}" type="pres">
      <dgm:prSet presAssocID="{3547A918-7C33-4732-8B4A-639D278D0E78}" presName="LevelTwoTextNode" presStyleLbl="node2" presStyleIdx="1" presStyleCnt="5">
        <dgm:presLayoutVars>
          <dgm:chPref val="3"/>
        </dgm:presLayoutVars>
      </dgm:prSet>
      <dgm:spPr/>
    </dgm:pt>
    <dgm:pt modelId="{D1F8B7DE-45BB-4F81-811D-C4D4CB51918F}" type="pres">
      <dgm:prSet presAssocID="{3547A918-7C33-4732-8B4A-639D278D0E78}" presName="level3hierChild" presStyleCnt="0"/>
      <dgm:spPr/>
    </dgm:pt>
    <dgm:pt modelId="{C2AE3551-68BC-443F-85D4-6D1CD6A88126}" type="pres">
      <dgm:prSet presAssocID="{1D83EC66-ABC4-4518-ADB9-1C8BF536F9D4}" presName="conn2-1" presStyleLbl="parChTrans1D2" presStyleIdx="2" presStyleCnt="5"/>
      <dgm:spPr/>
    </dgm:pt>
    <dgm:pt modelId="{91C171B6-BE0B-4820-8034-4E025B0C9304}" type="pres">
      <dgm:prSet presAssocID="{1D83EC66-ABC4-4518-ADB9-1C8BF536F9D4}" presName="connTx" presStyleLbl="parChTrans1D2" presStyleIdx="2" presStyleCnt="5"/>
      <dgm:spPr/>
    </dgm:pt>
    <dgm:pt modelId="{57A80C13-0E25-4C87-A55B-3EECC699B7E8}" type="pres">
      <dgm:prSet presAssocID="{A30553AE-D154-42E1-8999-690459796D69}" presName="root2" presStyleCnt="0"/>
      <dgm:spPr/>
    </dgm:pt>
    <dgm:pt modelId="{2CFB9D4A-5F2E-4B68-AEB7-651E33210CA5}" type="pres">
      <dgm:prSet presAssocID="{A30553AE-D154-42E1-8999-690459796D69}" presName="LevelTwoTextNode" presStyleLbl="node2" presStyleIdx="2" presStyleCnt="5">
        <dgm:presLayoutVars>
          <dgm:chPref val="3"/>
        </dgm:presLayoutVars>
      </dgm:prSet>
      <dgm:spPr/>
    </dgm:pt>
    <dgm:pt modelId="{8018C278-0810-42A5-9D48-D278B017A149}" type="pres">
      <dgm:prSet presAssocID="{A30553AE-D154-42E1-8999-690459796D69}" presName="level3hierChild" presStyleCnt="0"/>
      <dgm:spPr/>
    </dgm:pt>
    <dgm:pt modelId="{D5A7BE0D-2C66-43FB-8668-A547977FBD29}" type="pres">
      <dgm:prSet presAssocID="{BCA94639-3772-4D09-B5DD-2B0821FD45DA}" presName="conn2-1" presStyleLbl="parChTrans1D2" presStyleIdx="3" presStyleCnt="5"/>
      <dgm:spPr/>
    </dgm:pt>
    <dgm:pt modelId="{B893D3E7-77DE-498A-9B7C-5FDFBAB1C56D}" type="pres">
      <dgm:prSet presAssocID="{BCA94639-3772-4D09-B5DD-2B0821FD45DA}" presName="connTx" presStyleLbl="parChTrans1D2" presStyleIdx="3" presStyleCnt="5"/>
      <dgm:spPr/>
    </dgm:pt>
    <dgm:pt modelId="{16BEB823-CDFA-49AF-B42D-EE7CFE3D3574}" type="pres">
      <dgm:prSet presAssocID="{CEFC6660-C730-49CA-9B6C-6636396D1B47}" presName="root2" presStyleCnt="0"/>
      <dgm:spPr/>
    </dgm:pt>
    <dgm:pt modelId="{40E746E4-CD82-46FC-A7B0-27E499D5DC8E}" type="pres">
      <dgm:prSet presAssocID="{CEFC6660-C730-49CA-9B6C-6636396D1B47}" presName="LevelTwoTextNode" presStyleLbl="node2" presStyleIdx="3" presStyleCnt="5">
        <dgm:presLayoutVars>
          <dgm:chPref val="3"/>
        </dgm:presLayoutVars>
      </dgm:prSet>
      <dgm:spPr/>
    </dgm:pt>
    <dgm:pt modelId="{037C1922-FE1A-4C7F-9BD5-A1B30EFE842B}" type="pres">
      <dgm:prSet presAssocID="{CEFC6660-C730-49CA-9B6C-6636396D1B47}" presName="level3hierChild" presStyleCnt="0"/>
      <dgm:spPr/>
    </dgm:pt>
    <dgm:pt modelId="{111BF3DC-9329-4055-80CE-78908B521035}" type="pres">
      <dgm:prSet presAssocID="{94B5F1D2-24B9-44FE-8992-598936A9A523}" presName="conn2-1" presStyleLbl="parChTrans1D2" presStyleIdx="4" presStyleCnt="5"/>
      <dgm:spPr/>
    </dgm:pt>
    <dgm:pt modelId="{EF4FF4C8-3016-4A73-AB1E-A50693F29545}" type="pres">
      <dgm:prSet presAssocID="{94B5F1D2-24B9-44FE-8992-598936A9A523}" presName="connTx" presStyleLbl="parChTrans1D2" presStyleIdx="4" presStyleCnt="5"/>
      <dgm:spPr/>
    </dgm:pt>
    <dgm:pt modelId="{8BF9CB71-028F-4C66-987C-87D996802CF9}" type="pres">
      <dgm:prSet presAssocID="{39AABB89-BD0C-4968-B1A2-67BE3C6CFE94}" presName="root2" presStyleCnt="0"/>
      <dgm:spPr/>
    </dgm:pt>
    <dgm:pt modelId="{C6F3A663-AC50-4827-828D-BF3C0DEB6ED8}" type="pres">
      <dgm:prSet presAssocID="{39AABB89-BD0C-4968-B1A2-67BE3C6CFE94}" presName="LevelTwoTextNode" presStyleLbl="node2" presStyleIdx="4" presStyleCnt="5">
        <dgm:presLayoutVars>
          <dgm:chPref val="3"/>
        </dgm:presLayoutVars>
      </dgm:prSet>
      <dgm:spPr/>
    </dgm:pt>
    <dgm:pt modelId="{E864A192-3AD2-4F22-8ADE-B67C9FD5768F}" type="pres">
      <dgm:prSet presAssocID="{39AABB89-BD0C-4968-B1A2-67BE3C6CFE94}" presName="level3hierChild" presStyleCnt="0"/>
      <dgm:spPr/>
    </dgm:pt>
  </dgm:ptLst>
  <dgm:cxnLst>
    <dgm:cxn modelId="{2F4C660C-2773-4C83-8885-7A40E4DA5E0C}" type="presOf" srcId="{94B5F1D2-24B9-44FE-8992-598936A9A523}" destId="{EF4FF4C8-3016-4A73-AB1E-A50693F29545}" srcOrd="1" destOrd="0" presId="urn:microsoft.com/office/officeart/2008/layout/HorizontalMultiLevelHierarchy"/>
    <dgm:cxn modelId="{D2C2E80E-DC2A-46F7-A4F6-5651CF1A42FD}" type="presOf" srcId="{3F1E9D18-34AD-4B82-ABBC-905E7746DA71}" destId="{90FD0C63-DAB7-4A4E-89D0-4110CACDE538}" srcOrd="0" destOrd="0" presId="urn:microsoft.com/office/officeart/2008/layout/HorizontalMultiLevelHierarchy"/>
    <dgm:cxn modelId="{0ABB9E11-927E-4C02-9E94-05CF72E212A0}" srcId="{9329B997-EE44-47FF-8035-8619090F0B84}" destId="{A30553AE-D154-42E1-8999-690459796D69}" srcOrd="2" destOrd="0" parTransId="{1D83EC66-ABC4-4518-ADB9-1C8BF536F9D4}" sibTransId="{F58710C3-0FC0-4AF2-BEEB-B97F76074324}"/>
    <dgm:cxn modelId="{0563A71A-ACF1-4BF6-A6DC-DDA30ECB532E}" srcId="{9329B997-EE44-47FF-8035-8619090F0B84}" destId="{CEFC6660-C730-49CA-9B6C-6636396D1B47}" srcOrd="3" destOrd="0" parTransId="{BCA94639-3772-4D09-B5DD-2B0821FD45DA}" sibTransId="{F88C80CF-C335-44C3-9D3C-4A87CA0C5F7D}"/>
    <dgm:cxn modelId="{3E64093D-F8C2-4547-B602-E96CAEE64635}" type="presOf" srcId="{BCA94639-3772-4D09-B5DD-2B0821FD45DA}" destId="{D5A7BE0D-2C66-43FB-8668-A547977FBD29}" srcOrd="0" destOrd="0" presId="urn:microsoft.com/office/officeart/2008/layout/HorizontalMultiLevelHierarchy"/>
    <dgm:cxn modelId="{5ABFB53D-6364-4BB7-A281-6D83F4C4C202}" type="presOf" srcId="{FD4FB7C1-44CB-490F-B429-852FC30DEBF1}" destId="{BEB1F30A-8788-4496-BA4C-1D74CC99BCB7}" srcOrd="0" destOrd="0" presId="urn:microsoft.com/office/officeart/2008/layout/HorizontalMultiLevelHierarchy"/>
    <dgm:cxn modelId="{64AB9B63-4E4A-47FE-B71F-4F52849D5336}" srcId="{9329B997-EE44-47FF-8035-8619090F0B84}" destId="{39AABB89-BD0C-4968-B1A2-67BE3C6CFE94}" srcOrd="4" destOrd="0" parTransId="{94B5F1D2-24B9-44FE-8992-598936A9A523}" sibTransId="{83D742DA-21C0-489E-968D-68FEC3A67E4D}"/>
    <dgm:cxn modelId="{5B006B66-E8F1-4C77-8CAA-2007194A8045}" srcId="{9329B997-EE44-47FF-8035-8619090F0B84}" destId="{4BACE047-495A-43EF-A343-C32A6220306B}" srcOrd="0" destOrd="0" parTransId="{25D534FB-0E5D-4764-BF45-1B170FAA1243}" sibTransId="{58F42912-9931-41A5-8300-CD5DD79BADC5}"/>
    <dgm:cxn modelId="{CAAD9071-0FD6-4C68-9611-8D0D1C6A6AC3}" type="presOf" srcId="{9329B997-EE44-47FF-8035-8619090F0B84}" destId="{9EF866A2-F2B0-496A-BA32-4B66B431019D}" srcOrd="0" destOrd="0" presId="urn:microsoft.com/office/officeart/2008/layout/HorizontalMultiLevelHierarchy"/>
    <dgm:cxn modelId="{A84D6B53-1DC6-4FC9-AD17-8B7D4B551DD7}" srcId="{FD4FB7C1-44CB-490F-B429-852FC30DEBF1}" destId="{9329B997-EE44-47FF-8035-8619090F0B84}" srcOrd="0" destOrd="0" parTransId="{E751FC37-5341-4FA1-9528-B79ED7109696}" sibTransId="{91896240-9FB5-4B66-A270-3843D3482A8D}"/>
    <dgm:cxn modelId="{137C0D84-D836-424C-BAFC-3A6E6C86864A}" type="presOf" srcId="{3547A918-7C33-4732-8B4A-639D278D0E78}" destId="{47D3A255-0D0B-4C64-BD93-15A572769CAA}" srcOrd="0" destOrd="0" presId="urn:microsoft.com/office/officeart/2008/layout/HorizontalMultiLevelHierarchy"/>
    <dgm:cxn modelId="{12049A88-BE26-42FC-A2E1-C24123802034}" type="presOf" srcId="{94B5F1D2-24B9-44FE-8992-598936A9A523}" destId="{111BF3DC-9329-4055-80CE-78908B521035}" srcOrd="0" destOrd="0" presId="urn:microsoft.com/office/officeart/2008/layout/HorizontalMultiLevelHierarchy"/>
    <dgm:cxn modelId="{562DDD8F-1ACD-4ADE-8302-32DE2978C67E}" type="presOf" srcId="{25D534FB-0E5D-4764-BF45-1B170FAA1243}" destId="{E534A7E0-8DE5-4782-94DF-5C1FFC09EB85}" srcOrd="1" destOrd="0" presId="urn:microsoft.com/office/officeart/2008/layout/HorizontalMultiLevelHierarchy"/>
    <dgm:cxn modelId="{EC97CD95-0013-42EC-A1E8-EE69B2C127F2}" type="presOf" srcId="{A30553AE-D154-42E1-8999-690459796D69}" destId="{2CFB9D4A-5F2E-4B68-AEB7-651E33210CA5}" srcOrd="0" destOrd="0" presId="urn:microsoft.com/office/officeart/2008/layout/HorizontalMultiLevelHierarchy"/>
    <dgm:cxn modelId="{F853F199-7FAA-429D-BBF1-8B50DA848F46}" type="presOf" srcId="{39AABB89-BD0C-4968-B1A2-67BE3C6CFE94}" destId="{C6F3A663-AC50-4827-828D-BF3C0DEB6ED8}" srcOrd="0" destOrd="0" presId="urn:microsoft.com/office/officeart/2008/layout/HorizontalMultiLevelHierarchy"/>
    <dgm:cxn modelId="{D92D25B1-BE62-4C01-B9A4-F320A757ADAC}" type="presOf" srcId="{4BACE047-495A-43EF-A343-C32A6220306B}" destId="{A091FCAB-5EC5-48C6-8973-F3EB6D4D50ED}" srcOrd="0" destOrd="0" presId="urn:microsoft.com/office/officeart/2008/layout/HorizontalMultiLevelHierarchy"/>
    <dgm:cxn modelId="{821053B3-DB94-47A2-9B40-4A9312A58338}" type="presOf" srcId="{CEFC6660-C730-49CA-9B6C-6636396D1B47}" destId="{40E746E4-CD82-46FC-A7B0-27E499D5DC8E}" srcOrd="0" destOrd="0" presId="urn:microsoft.com/office/officeart/2008/layout/HorizontalMultiLevelHierarchy"/>
    <dgm:cxn modelId="{C4645FBC-57C9-41A6-8DC0-F6291108CEF7}" type="presOf" srcId="{1D83EC66-ABC4-4518-ADB9-1C8BF536F9D4}" destId="{91C171B6-BE0B-4820-8034-4E025B0C9304}" srcOrd="1" destOrd="0" presId="urn:microsoft.com/office/officeart/2008/layout/HorizontalMultiLevelHierarchy"/>
    <dgm:cxn modelId="{613E46BC-A28A-43F2-9421-5806A2E5A649}" srcId="{9329B997-EE44-47FF-8035-8619090F0B84}" destId="{3547A918-7C33-4732-8B4A-639D278D0E78}" srcOrd="1" destOrd="0" parTransId="{3F1E9D18-34AD-4B82-ABBC-905E7746DA71}" sibTransId="{409CD5B8-EB34-4FBB-8D4E-464445390F0E}"/>
    <dgm:cxn modelId="{FFB7F5D8-4C87-463D-B90D-1DDD8C815304}" type="presOf" srcId="{BCA94639-3772-4D09-B5DD-2B0821FD45DA}" destId="{B893D3E7-77DE-498A-9B7C-5FDFBAB1C56D}" srcOrd="1" destOrd="0" presId="urn:microsoft.com/office/officeart/2008/layout/HorizontalMultiLevelHierarchy"/>
    <dgm:cxn modelId="{5B805CD9-9911-44D1-B0AA-82F537EF0DDB}" type="presOf" srcId="{25D534FB-0E5D-4764-BF45-1B170FAA1243}" destId="{D12A7B29-7BE3-4C17-9BE9-909E02A534A2}" srcOrd="0" destOrd="0" presId="urn:microsoft.com/office/officeart/2008/layout/HorizontalMultiLevelHierarchy"/>
    <dgm:cxn modelId="{C0FE65DB-A200-4653-9EA5-293EE8C50B07}" type="presOf" srcId="{1D83EC66-ABC4-4518-ADB9-1C8BF536F9D4}" destId="{C2AE3551-68BC-443F-85D4-6D1CD6A88126}" srcOrd="0" destOrd="0" presId="urn:microsoft.com/office/officeart/2008/layout/HorizontalMultiLevelHierarchy"/>
    <dgm:cxn modelId="{2AFFB4E2-66BE-4EF4-8C0D-9DB3295E89C4}" type="presOf" srcId="{3F1E9D18-34AD-4B82-ABBC-905E7746DA71}" destId="{A39183D4-530B-41E5-B50C-35AAAA12D1FE}" srcOrd="1" destOrd="0" presId="urn:microsoft.com/office/officeart/2008/layout/HorizontalMultiLevelHierarchy"/>
    <dgm:cxn modelId="{14B0389B-7C98-4DEB-B365-9612181F4A4F}" type="presParOf" srcId="{BEB1F30A-8788-4496-BA4C-1D74CC99BCB7}" destId="{94412DE6-2249-490B-A8D7-89FF5D25AED7}" srcOrd="0" destOrd="0" presId="urn:microsoft.com/office/officeart/2008/layout/HorizontalMultiLevelHierarchy"/>
    <dgm:cxn modelId="{166C6883-A49E-44C1-B4DA-52CEBAFCA444}" type="presParOf" srcId="{94412DE6-2249-490B-A8D7-89FF5D25AED7}" destId="{9EF866A2-F2B0-496A-BA32-4B66B431019D}" srcOrd="0" destOrd="0" presId="urn:microsoft.com/office/officeart/2008/layout/HorizontalMultiLevelHierarchy"/>
    <dgm:cxn modelId="{85D411DC-15A6-46C9-9B71-FCB28B60C58D}" type="presParOf" srcId="{94412DE6-2249-490B-A8D7-89FF5D25AED7}" destId="{240D91BA-BE8D-4D65-AE31-6A733CE0A070}" srcOrd="1" destOrd="0" presId="urn:microsoft.com/office/officeart/2008/layout/HorizontalMultiLevelHierarchy"/>
    <dgm:cxn modelId="{811F9E68-0824-4925-909C-64DB46821EF2}" type="presParOf" srcId="{240D91BA-BE8D-4D65-AE31-6A733CE0A070}" destId="{D12A7B29-7BE3-4C17-9BE9-909E02A534A2}" srcOrd="0" destOrd="0" presId="urn:microsoft.com/office/officeart/2008/layout/HorizontalMultiLevelHierarchy"/>
    <dgm:cxn modelId="{B625D6AF-5D34-4369-93AB-3486ABDBC6AF}" type="presParOf" srcId="{D12A7B29-7BE3-4C17-9BE9-909E02A534A2}" destId="{E534A7E0-8DE5-4782-94DF-5C1FFC09EB85}" srcOrd="0" destOrd="0" presId="urn:microsoft.com/office/officeart/2008/layout/HorizontalMultiLevelHierarchy"/>
    <dgm:cxn modelId="{C8419F1C-48B3-4A0F-A47E-20C6680AD360}" type="presParOf" srcId="{240D91BA-BE8D-4D65-AE31-6A733CE0A070}" destId="{216C1538-A071-4FCD-942D-A951BACE8632}" srcOrd="1" destOrd="0" presId="urn:microsoft.com/office/officeart/2008/layout/HorizontalMultiLevelHierarchy"/>
    <dgm:cxn modelId="{258770D1-F917-44A2-AA21-A7DE057438F4}" type="presParOf" srcId="{216C1538-A071-4FCD-942D-A951BACE8632}" destId="{A091FCAB-5EC5-48C6-8973-F3EB6D4D50ED}" srcOrd="0" destOrd="0" presId="urn:microsoft.com/office/officeart/2008/layout/HorizontalMultiLevelHierarchy"/>
    <dgm:cxn modelId="{331B9EC5-1BD6-4BB9-B7D8-EE3C22C666D6}" type="presParOf" srcId="{216C1538-A071-4FCD-942D-A951BACE8632}" destId="{0E367676-9950-404B-8E6B-9F4FBBC43CD9}" srcOrd="1" destOrd="0" presId="urn:microsoft.com/office/officeart/2008/layout/HorizontalMultiLevelHierarchy"/>
    <dgm:cxn modelId="{1E368DAB-C6E6-41A5-8A93-7DED47F17653}" type="presParOf" srcId="{240D91BA-BE8D-4D65-AE31-6A733CE0A070}" destId="{90FD0C63-DAB7-4A4E-89D0-4110CACDE538}" srcOrd="2" destOrd="0" presId="urn:microsoft.com/office/officeart/2008/layout/HorizontalMultiLevelHierarchy"/>
    <dgm:cxn modelId="{E2A4BC44-6AB2-4A3C-85C5-38F81B8AE1D2}" type="presParOf" srcId="{90FD0C63-DAB7-4A4E-89D0-4110CACDE538}" destId="{A39183D4-530B-41E5-B50C-35AAAA12D1FE}" srcOrd="0" destOrd="0" presId="urn:microsoft.com/office/officeart/2008/layout/HorizontalMultiLevelHierarchy"/>
    <dgm:cxn modelId="{5C4A57C6-8391-4860-A288-E5D0E509F12A}" type="presParOf" srcId="{240D91BA-BE8D-4D65-AE31-6A733CE0A070}" destId="{F3A6B2D5-E97C-4737-BA94-EE4B9E0734F8}" srcOrd="3" destOrd="0" presId="urn:microsoft.com/office/officeart/2008/layout/HorizontalMultiLevelHierarchy"/>
    <dgm:cxn modelId="{8D120782-4F6C-4E66-830B-3A388F8D87AD}" type="presParOf" srcId="{F3A6B2D5-E97C-4737-BA94-EE4B9E0734F8}" destId="{47D3A255-0D0B-4C64-BD93-15A572769CAA}" srcOrd="0" destOrd="0" presId="urn:microsoft.com/office/officeart/2008/layout/HorizontalMultiLevelHierarchy"/>
    <dgm:cxn modelId="{47CC90AC-0528-4C42-AB20-C99ABE9ECFB7}" type="presParOf" srcId="{F3A6B2D5-E97C-4737-BA94-EE4B9E0734F8}" destId="{D1F8B7DE-45BB-4F81-811D-C4D4CB51918F}" srcOrd="1" destOrd="0" presId="urn:microsoft.com/office/officeart/2008/layout/HorizontalMultiLevelHierarchy"/>
    <dgm:cxn modelId="{14E8C024-A04C-487C-A19E-E5C201AF511E}" type="presParOf" srcId="{240D91BA-BE8D-4D65-AE31-6A733CE0A070}" destId="{C2AE3551-68BC-443F-85D4-6D1CD6A88126}" srcOrd="4" destOrd="0" presId="urn:microsoft.com/office/officeart/2008/layout/HorizontalMultiLevelHierarchy"/>
    <dgm:cxn modelId="{8EC8099E-20ED-448A-9D7C-81C51F364352}" type="presParOf" srcId="{C2AE3551-68BC-443F-85D4-6D1CD6A88126}" destId="{91C171B6-BE0B-4820-8034-4E025B0C9304}" srcOrd="0" destOrd="0" presId="urn:microsoft.com/office/officeart/2008/layout/HorizontalMultiLevelHierarchy"/>
    <dgm:cxn modelId="{8052A20A-A10F-4DDF-BE84-6B463B7F07B3}" type="presParOf" srcId="{240D91BA-BE8D-4D65-AE31-6A733CE0A070}" destId="{57A80C13-0E25-4C87-A55B-3EECC699B7E8}" srcOrd="5" destOrd="0" presId="urn:microsoft.com/office/officeart/2008/layout/HorizontalMultiLevelHierarchy"/>
    <dgm:cxn modelId="{0E8ADC58-C300-4BCA-B56F-55BEB02AC186}" type="presParOf" srcId="{57A80C13-0E25-4C87-A55B-3EECC699B7E8}" destId="{2CFB9D4A-5F2E-4B68-AEB7-651E33210CA5}" srcOrd="0" destOrd="0" presId="urn:microsoft.com/office/officeart/2008/layout/HorizontalMultiLevelHierarchy"/>
    <dgm:cxn modelId="{9DAACCFF-16AD-4F5E-861B-4A88B4DD7F8C}" type="presParOf" srcId="{57A80C13-0E25-4C87-A55B-3EECC699B7E8}" destId="{8018C278-0810-42A5-9D48-D278B017A149}" srcOrd="1" destOrd="0" presId="urn:microsoft.com/office/officeart/2008/layout/HorizontalMultiLevelHierarchy"/>
    <dgm:cxn modelId="{0288E64B-1789-4A94-8B69-C018EA574312}" type="presParOf" srcId="{240D91BA-BE8D-4D65-AE31-6A733CE0A070}" destId="{D5A7BE0D-2C66-43FB-8668-A547977FBD29}" srcOrd="6" destOrd="0" presId="urn:microsoft.com/office/officeart/2008/layout/HorizontalMultiLevelHierarchy"/>
    <dgm:cxn modelId="{4B7C5BF3-50B3-4434-BB5F-442E7AE9F7EB}" type="presParOf" srcId="{D5A7BE0D-2C66-43FB-8668-A547977FBD29}" destId="{B893D3E7-77DE-498A-9B7C-5FDFBAB1C56D}" srcOrd="0" destOrd="0" presId="urn:microsoft.com/office/officeart/2008/layout/HorizontalMultiLevelHierarchy"/>
    <dgm:cxn modelId="{13C39C1E-2123-4871-8752-81D074416ECB}" type="presParOf" srcId="{240D91BA-BE8D-4D65-AE31-6A733CE0A070}" destId="{16BEB823-CDFA-49AF-B42D-EE7CFE3D3574}" srcOrd="7" destOrd="0" presId="urn:microsoft.com/office/officeart/2008/layout/HorizontalMultiLevelHierarchy"/>
    <dgm:cxn modelId="{2358787B-35A5-4537-AA28-D3F9A63694E9}" type="presParOf" srcId="{16BEB823-CDFA-49AF-B42D-EE7CFE3D3574}" destId="{40E746E4-CD82-46FC-A7B0-27E499D5DC8E}" srcOrd="0" destOrd="0" presId="urn:microsoft.com/office/officeart/2008/layout/HorizontalMultiLevelHierarchy"/>
    <dgm:cxn modelId="{170AEAEB-10A2-46DF-B27D-C865EFFCD486}" type="presParOf" srcId="{16BEB823-CDFA-49AF-B42D-EE7CFE3D3574}" destId="{037C1922-FE1A-4C7F-9BD5-A1B30EFE842B}" srcOrd="1" destOrd="0" presId="urn:microsoft.com/office/officeart/2008/layout/HorizontalMultiLevelHierarchy"/>
    <dgm:cxn modelId="{D6FB8642-E458-443B-B90D-A8CB0E34A826}" type="presParOf" srcId="{240D91BA-BE8D-4D65-AE31-6A733CE0A070}" destId="{111BF3DC-9329-4055-80CE-78908B521035}" srcOrd="8" destOrd="0" presId="urn:microsoft.com/office/officeart/2008/layout/HorizontalMultiLevelHierarchy"/>
    <dgm:cxn modelId="{E67135B2-1FEB-4A9A-B8E3-AC88755BF7A3}" type="presParOf" srcId="{111BF3DC-9329-4055-80CE-78908B521035}" destId="{EF4FF4C8-3016-4A73-AB1E-A50693F29545}" srcOrd="0" destOrd="0" presId="urn:microsoft.com/office/officeart/2008/layout/HorizontalMultiLevelHierarchy"/>
    <dgm:cxn modelId="{BD640E12-E91B-4432-BA01-A5A294D8E3D4}" type="presParOf" srcId="{240D91BA-BE8D-4D65-AE31-6A733CE0A070}" destId="{8BF9CB71-028F-4C66-987C-87D996802CF9}" srcOrd="9" destOrd="0" presId="urn:microsoft.com/office/officeart/2008/layout/HorizontalMultiLevelHierarchy"/>
    <dgm:cxn modelId="{9386BD92-9D55-4AB5-B420-CE686593AF2C}" type="presParOf" srcId="{8BF9CB71-028F-4C66-987C-87D996802CF9}" destId="{C6F3A663-AC50-4827-828D-BF3C0DEB6ED8}" srcOrd="0" destOrd="0" presId="urn:microsoft.com/office/officeart/2008/layout/HorizontalMultiLevelHierarchy"/>
    <dgm:cxn modelId="{B99B00C8-BD79-4E09-A8E7-F9B653F169FC}" type="presParOf" srcId="{8BF9CB71-028F-4C66-987C-87D996802CF9}" destId="{E864A192-3AD2-4F22-8ADE-B67C9FD5768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E08ECB-05AB-4D53-B2B7-8ADD771714A8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DBCEF462-03EF-44B2-8CA9-60ED66EECF6F}">
      <dgm:prSet phldrT="[Texto]"/>
      <dgm:spPr/>
      <dgm:t>
        <a:bodyPr/>
        <a:lstStyle/>
        <a:p>
          <a:pPr algn="ctr"/>
          <a:r>
            <a:rPr lang="es-ES" dirty="0"/>
            <a:t>CONSECUCIÓN DE OBJETIVOS</a:t>
          </a:r>
        </a:p>
      </dgm:t>
    </dgm:pt>
    <dgm:pt modelId="{8BA47220-A284-4180-B416-9EA60740F6DB}" type="parTrans" cxnId="{A6F74CED-5639-48CB-B8F0-9F461D7623C4}">
      <dgm:prSet/>
      <dgm:spPr/>
      <dgm:t>
        <a:bodyPr/>
        <a:lstStyle/>
        <a:p>
          <a:endParaRPr lang="es-ES"/>
        </a:p>
      </dgm:t>
    </dgm:pt>
    <dgm:pt modelId="{4E571262-1776-41CA-8E2D-69EFF9FC9697}" type="sibTrans" cxnId="{A6F74CED-5639-48CB-B8F0-9F461D7623C4}">
      <dgm:prSet/>
      <dgm:spPr/>
      <dgm:t>
        <a:bodyPr/>
        <a:lstStyle/>
        <a:p>
          <a:endParaRPr lang="es-ES"/>
        </a:p>
      </dgm:t>
    </dgm:pt>
    <dgm:pt modelId="{55389A11-231D-4C0F-8EDB-01FC3DF17FBB}">
      <dgm:prSet phldrT="[Texto]"/>
      <dgm:spPr/>
      <dgm:t>
        <a:bodyPr/>
        <a:lstStyle/>
        <a:p>
          <a:pPr algn="ctr"/>
          <a:r>
            <a:rPr lang="es-ES" dirty="0"/>
            <a:t>PRINCIPAL</a:t>
          </a:r>
        </a:p>
      </dgm:t>
    </dgm:pt>
    <dgm:pt modelId="{B98851D3-A7AC-4DF1-8CCA-DF7DB848C4AF}" type="parTrans" cxnId="{4CCC15BF-CCCF-41E2-8F56-13577B35A08C}">
      <dgm:prSet/>
      <dgm:spPr/>
      <dgm:t>
        <a:bodyPr/>
        <a:lstStyle/>
        <a:p>
          <a:endParaRPr lang="es-ES"/>
        </a:p>
      </dgm:t>
    </dgm:pt>
    <dgm:pt modelId="{25CF9956-11C9-45DC-90B7-B1858B4CA486}" type="sibTrans" cxnId="{4CCC15BF-CCCF-41E2-8F56-13577B35A08C}">
      <dgm:prSet/>
      <dgm:spPr/>
      <dgm:t>
        <a:bodyPr/>
        <a:lstStyle/>
        <a:p>
          <a:endParaRPr lang="es-ES"/>
        </a:p>
      </dgm:t>
    </dgm:pt>
    <dgm:pt modelId="{ABFA0154-E5A9-4918-8006-A1E726A7C363}">
      <dgm:prSet phldrT="[Texto]"/>
      <dgm:spPr/>
      <dgm:t>
        <a:bodyPr/>
        <a:lstStyle/>
        <a:p>
          <a:pPr algn="ctr"/>
          <a:r>
            <a:rPr lang="es-ES" dirty="0"/>
            <a:t>COMPETENCIAS</a:t>
          </a:r>
        </a:p>
      </dgm:t>
    </dgm:pt>
    <dgm:pt modelId="{BF89D3E4-9FF2-4987-B5C9-C999B5D95FA3}" type="parTrans" cxnId="{3B78A02F-3B10-484F-B1D1-6D0EDF6F1091}">
      <dgm:prSet/>
      <dgm:spPr/>
      <dgm:t>
        <a:bodyPr/>
        <a:lstStyle/>
        <a:p>
          <a:endParaRPr lang="es-ES"/>
        </a:p>
      </dgm:t>
    </dgm:pt>
    <dgm:pt modelId="{E3311835-9DC4-488B-83F8-2ECE5852477F}" type="sibTrans" cxnId="{3B78A02F-3B10-484F-B1D1-6D0EDF6F1091}">
      <dgm:prSet/>
      <dgm:spPr/>
      <dgm:t>
        <a:bodyPr/>
        <a:lstStyle/>
        <a:p>
          <a:endParaRPr lang="es-ES"/>
        </a:p>
      </dgm:t>
    </dgm:pt>
    <dgm:pt modelId="{5F440CF5-8D24-4A64-B054-1A88755C44B2}">
      <dgm:prSet phldrT="[Texto]"/>
      <dgm:spPr/>
      <dgm:t>
        <a:bodyPr/>
        <a:lstStyle/>
        <a:p>
          <a:pPr algn="ctr"/>
          <a:r>
            <a:rPr lang="es-ES" dirty="0"/>
            <a:t>ESPECIFICAS DE COMPUTACIÓN</a:t>
          </a:r>
        </a:p>
      </dgm:t>
    </dgm:pt>
    <dgm:pt modelId="{75B72634-B1A2-439E-A1A6-1EB116C44311}" type="parTrans" cxnId="{E2820173-FC8A-45C3-926E-A32583943930}">
      <dgm:prSet/>
      <dgm:spPr/>
      <dgm:t>
        <a:bodyPr/>
        <a:lstStyle/>
        <a:p>
          <a:endParaRPr lang="es-ES"/>
        </a:p>
      </dgm:t>
    </dgm:pt>
    <dgm:pt modelId="{6B68CF09-3313-473E-82CF-195B37F5990E}" type="sibTrans" cxnId="{E2820173-FC8A-45C3-926E-A32583943930}">
      <dgm:prSet/>
      <dgm:spPr/>
      <dgm:t>
        <a:bodyPr/>
        <a:lstStyle/>
        <a:p>
          <a:endParaRPr lang="es-ES"/>
        </a:p>
      </dgm:t>
    </dgm:pt>
    <dgm:pt modelId="{6A19E35D-5350-4EFD-A9D2-5D0E21B6D0CE}">
      <dgm:prSet phldrT="[Texto]"/>
      <dgm:spPr/>
      <dgm:t>
        <a:bodyPr/>
        <a:lstStyle/>
        <a:p>
          <a:pPr algn="ctr"/>
          <a:r>
            <a:rPr lang="es-ES" dirty="0"/>
            <a:t>PARCIALES</a:t>
          </a:r>
        </a:p>
      </dgm:t>
    </dgm:pt>
    <dgm:pt modelId="{64E9C24F-459B-4F7E-A1DF-3962C3135A69}" type="parTrans" cxnId="{134E7AB9-C3EE-4535-A2C8-E5347C864F0D}">
      <dgm:prSet/>
      <dgm:spPr/>
      <dgm:t>
        <a:bodyPr/>
        <a:lstStyle/>
        <a:p>
          <a:endParaRPr lang="es-ES"/>
        </a:p>
      </dgm:t>
    </dgm:pt>
    <dgm:pt modelId="{4A8A65E6-3298-473F-8CE7-5FD26C8B4A1E}" type="sibTrans" cxnId="{134E7AB9-C3EE-4535-A2C8-E5347C864F0D}">
      <dgm:prSet/>
      <dgm:spPr/>
      <dgm:t>
        <a:bodyPr/>
        <a:lstStyle/>
        <a:p>
          <a:endParaRPr lang="es-ES"/>
        </a:p>
      </dgm:t>
    </dgm:pt>
    <dgm:pt modelId="{8DAC0167-2E56-4408-9527-3AC7E179C826}" type="pres">
      <dgm:prSet presAssocID="{8BE08ECB-05AB-4D53-B2B7-8ADD771714A8}" presName="linear" presStyleCnt="0">
        <dgm:presLayoutVars>
          <dgm:animLvl val="lvl"/>
          <dgm:resizeHandles val="exact"/>
        </dgm:presLayoutVars>
      </dgm:prSet>
      <dgm:spPr/>
    </dgm:pt>
    <dgm:pt modelId="{DA45F813-7178-446C-B694-232F5C9354FF}" type="pres">
      <dgm:prSet presAssocID="{DBCEF462-03EF-44B2-8CA9-60ED66EECF6F}" presName="parentText" presStyleLbl="node1" presStyleIdx="0" presStyleCnt="2" custLinFactNeighborX="800" custLinFactNeighborY="1367">
        <dgm:presLayoutVars>
          <dgm:chMax val="0"/>
          <dgm:bulletEnabled val="1"/>
        </dgm:presLayoutVars>
      </dgm:prSet>
      <dgm:spPr/>
    </dgm:pt>
    <dgm:pt modelId="{7F7A0D4E-78F6-4075-BE7E-42EFD97372F0}" type="pres">
      <dgm:prSet presAssocID="{DBCEF462-03EF-44B2-8CA9-60ED66EECF6F}" presName="childText" presStyleLbl="revTx" presStyleIdx="0" presStyleCnt="2">
        <dgm:presLayoutVars>
          <dgm:bulletEnabled val="1"/>
        </dgm:presLayoutVars>
      </dgm:prSet>
      <dgm:spPr/>
    </dgm:pt>
    <dgm:pt modelId="{0231C4FC-774D-4AA5-B7BD-27D6770B70B5}" type="pres">
      <dgm:prSet presAssocID="{ABFA0154-E5A9-4918-8006-A1E726A7C36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31D1DC7-16FB-4F10-B4FC-9BE1B31CB1C5}" type="pres">
      <dgm:prSet presAssocID="{ABFA0154-E5A9-4918-8006-A1E726A7C36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6478317-CF6B-469F-A97A-D521022F4121}" type="presOf" srcId="{6A19E35D-5350-4EFD-A9D2-5D0E21B6D0CE}" destId="{7F7A0D4E-78F6-4075-BE7E-42EFD97372F0}" srcOrd="0" destOrd="1" presId="urn:microsoft.com/office/officeart/2005/8/layout/vList2"/>
    <dgm:cxn modelId="{3B78A02F-3B10-484F-B1D1-6D0EDF6F1091}" srcId="{8BE08ECB-05AB-4D53-B2B7-8ADD771714A8}" destId="{ABFA0154-E5A9-4918-8006-A1E726A7C363}" srcOrd="1" destOrd="0" parTransId="{BF89D3E4-9FF2-4987-B5C9-C999B5D95FA3}" sibTransId="{E3311835-9DC4-488B-83F8-2ECE5852477F}"/>
    <dgm:cxn modelId="{EACDD05E-86D3-4EE3-AB0F-A23A182E8601}" type="presOf" srcId="{8BE08ECB-05AB-4D53-B2B7-8ADD771714A8}" destId="{8DAC0167-2E56-4408-9527-3AC7E179C826}" srcOrd="0" destOrd="0" presId="urn:microsoft.com/office/officeart/2005/8/layout/vList2"/>
    <dgm:cxn modelId="{C13CA369-FA92-4613-8529-6FC30CAFD27A}" type="presOf" srcId="{ABFA0154-E5A9-4918-8006-A1E726A7C363}" destId="{0231C4FC-774D-4AA5-B7BD-27D6770B70B5}" srcOrd="0" destOrd="0" presId="urn:microsoft.com/office/officeart/2005/8/layout/vList2"/>
    <dgm:cxn modelId="{E2820173-FC8A-45C3-926E-A32583943930}" srcId="{ABFA0154-E5A9-4918-8006-A1E726A7C363}" destId="{5F440CF5-8D24-4A64-B054-1A88755C44B2}" srcOrd="0" destOrd="0" parTransId="{75B72634-B1A2-439E-A1A6-1EB116C44311}" sibTransId="{6B68CF09-3313-473E-82CF-195B37F5990E}"/>
    <dgm:cxn modelId="{996C9D58-EC83-4CDE-BD39-E9F8CA757701}" type="presOf" srcId="{55389A11-231D-4C0F-8EDB-01FC3DF17FBB}" destId="{7F7A0D4E-78F6-4075-BE7E-42EFD97372F0}" srcOrd="0" destOrd="0" presId="urn:microsoft.com/office/officeart/2005/8/layout/vList2"/>
    <dgm:cxn modelId="{A0F7C4AC-420B-4A7F-B5C2-2716C4650B3B}" type="presOf" srcId="{DBCEF462-03EF-44B2-8CA9-60ED66EECF6F}" destId="{DA45F813-7178-446C-B694-232F5C9354FF}" srcOrd="0" destOrd="0" presId="urn:microsoft.com/office/officeart/2005/8/layout/vList2"/>
    <dgm:cxn modelId="{134E7AB9-C3EE-4535-A2C8-E5347C864F0D}" srcId="{DBCEF462-03EF-44B2-8CA9-60ED66EECF6F}" destId="{6A19E35D-5350-4EFD-A9D2-5D0E21B6D0CE}" srcOrd="1" destOrd="0" parTransId="{64E9C24F-459B-4F7E-A1DF-3962C3135A69}" sibTransId="{4A8A65E6-3298-473F-8CE7-5FD26C8B4A1E}"/>
    <dgm:cxn modelId="{4CCC15BF-CCCF-41E2-8F56-13577B35A08C}" srcId="{DBCEF462-03EF-44B2-8CA9-60ED66EECF6F}" destId="{55389A11-231D-4C0F-8EDB-01FC3DF17FBB}" srcOrd="0" destOrd="0" parTransId="{B98851D3-A7AC-4DF1-8CCA-DF7DB848C4AF}" sibTransId="{25CF9956-11C9-45DC-90B7-B1858B4CA486}"/>
    <dgm:cxn modelId="{EC83ADDA-1DAB-4A5D-9B23-988B0A01511B}" type="presOf" srcId="{5F440CF5-8D24-4A64-B054-1A88755C44B2}" destId="{E31D1DC7-16FB-4F10-B4FC-9BE1B31CB1C5}" srcOrd="0" destOrd="0" presId="urn:microsoft.com/office/officeart/2005/8/layout/vList2"/>
    <dgm:cxn modelId="{A6F74CED-5639-48CB-B8F0-9F461D7623C4}" srcId="{8BE08ECB-05AB-4D53-B2B7-8ADD771714A8}" destId="{DBCEF462-03EF-44B2-8CA9-60ED66EECF6F}" srcOrd="0" destOrd="0" parTransId="{8BA47220-A284-4180-B416-9EA60740F6DB}" sibTransId="{4E571262-1776-41CA-8E2D-69EFF9FC9697}"/>
    <dgm:cxn modelId="{AB43CA3C-7C71-437F-89CD-E2ED4497D386}" type="presParOf" srcId="{8DAC0167-2E56-4408-9527-3AC7E179C826}" destId="{DA45F813-7178-446C-B694-232F5C9354FF}" srcOrd="0" destOrd="0" presId="urn:microsoft.com/office/officeart/2005/8/layout/vList2"/>
    <dgm:cxn modelId="{398E2F73-B73D-4F7D-91D0-ACE9F1ECCA99}" type="presParOf" srcId="{8DAC0167-2E56-4408-9527-3AC7E179C826}" destId="{7F7A0D4E-78F6-4075-BE7E-42EFD97372F0}" srcOrd="1" destOrd="0" presId="urn:microsoft.com/office/officeart/2005/8/layout/vList2"/>
    <dgm:cxn modelId="{0043F301-E1BB-4BE6-99DE-9523E62A955D}" type="presParOf" srcId="{8DAC0167-2E56-4408-9527-3AC7E179C826}" destId="{0231C4FC-774D-4AA5-B7BD-27D6770B70B5}" srcOrd="2" destOrd="0" presId="urn:microsoft.com/office/officeart/2005/8/layout/vList2"/>
    <dgm:cxn modelId="{ADEBA735-307B-480E-B280-0FFDC9B801AA}" type="presParOf" srcId="{8DAC0167-2E56-4408-9527-3AC7E179C826}" destId="{E31D1DC7-16FB-4F10-B4FC-9BE1B31CB1C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17D89-B997-4B07-BA31-1D64CDE29FCF}">
      <dsp:nvSpPr>
        <dsp:cNvPr id="0" name=""/>
        <dsp:cNvSpPr/>
      </dsp:nvSpPr>
      <dsp:spPr>
        <a:xfrm>
          <a:off x="2767" y="299830"/>
          <a:ext cx="3372162" cy="1348865"/>
        </a:xfrm>
        <a:prstGeom prst="chevron">
          <a:avLst/>
        </a:prstGeom>
        <a:solidFill>
          <a:srgbClr val="C0C0C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TRANSFORMACIÓN DE LA SEÑAL</a:t>
          </a:r>
        </a:p>
      </dsp:txBody>
      <dsp:txXfrm>
        <a:off x="677200" y="299830"/>
        <a:ext cx="2023297" cy="1348865"/>
      </dsp:txXfrm>
    </dsp:sp>
    <dsp:sp modelId="{B604B70B-04AC-459C-BDE7-A66A72763DC2}">
      <dsp:nvSpPr>
        <dsp:cNvPr id="0" name=""/>
        <dsp:cNvSpPr/>
      </dsp:nvSpPr>
      <dsp:spPr>
        <a:xfrm>
          <a:off x="3070764" y="293126"/>
          <a:ext cx="3372162" cy="1348865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AUTOCORRELACIÓN</a:t>
          </a:r>
        </a:p>
      </dsp:txBody>
      <dsp:txXfrm>
        <a:off x="3745197" y="293126"/>
        <a:ext cx="2023297" cy="1348865"/>
      </dsp:txXfrm>
    </dsp:sp>
    <dsp:sp modelId="{1EB44BD7-E8E8-408D-B9C2-F311FC3443B7}">
      <dsp:nvSpPr>
        <dsp:cNvPr id="0" name=""/>
        <dsp:cNvSpPr/>
      </dsp:nvSpPr>
      <dsp:spPr>
        <a:xfrm>
          <a:off x="6072660" y="299830"/>
          <a:ext cx="3372162" cy="1348865"/>
        </a:xfrm>
        <a:prstGeom prst="chevron">
          <a:avLst/>
        </a:prstGeom>
        <a:solidFill>
          <a:srgbClr val="EAEAE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NORMALIZACIÓN</a:t>
          </a:r>
        </a:p>
      </dsp:txBody>
      <dsp:txXfrm>
        <a:off x="6747093" y="299830"/>
        <a:ext cx="2023297" cy="1348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FF2D-53FF-4411-9DE6-48C40E37062E}">
      <dsp:nvSpPr>
        <dsp:cNvPr id="0" name=""/>
        <dsp:cNvSpPr/>
      </dsp:nvSpPr>
      <dsp:spPr>
        <a:xfrm>
          <a:off x="2069586" y="1064794"/>
          <a:ext cx="1425416" cy="122895"/>
        </a:xfrm>
        <a:custGeom>
          <a:avLst/>
          <a:gdLst/>
          <a:ahLst/>
          <a:cxnLst/>
          <a:rect l="0" t="0" r="0" b="0"/>
          <a:pathLst>
            <a:path>
              <a:moveTo>
                <a:pt x="0" y="122895"/>
              </a:moveTo>
              <a:lnTo>
                <a:pt x="1425416" y="122895"/>
              </a:lnTo>
              <a:lnTo>
                <a:pt x="1425416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C9701-D443-4C6B-A75D-FF594F6CE0EC}">
      <dsp:nvSpPr>
        <dsp:cNvPr id="0" name=""/>
        <dsp:cNvSpPr/>
      </dsp:nvSpPr>
      <dsp:spPr>
        <a:xfrm>
          <a:off x="6984725" y="1697580"/>
          <a:ext cx="393264" cy="5098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632" y="0"/>
              </a:lnTo>
              <a:lnTo>
                <a:pt x="196632" y="509890"/>
              </a:lnTo>
              <a:lnTo>
                <a:pt x="393264" y="50989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64F55-12AE-441F-AFCC-CDE93F6DE58E}">
      <dsp:nvSpPr>
        <dsp:cNvPr id="0" name=""/>
        <dsp:cNvSpPr/>
      </dsp:nvSpPr>
      <dsp:spPr>
        <a:xfrm>
          <a:off x="6984725" y="1187690"/>
          <a:ext cx="393264" cy="509890"/>
        </a:xfrm>
        <a:custGeom>
          <a:avLst/>
          <a:gdLst/>
          <a:ahLst/>
          <a:cxnLst/>
          <a:rect l="0" t="0" r="0" b="0"/>
          <a:pathLst>
            <a:path>
              <a:moveTo>
                <a:pt x="0" y="509890"/>
              </a:moveTo>
              <a:lnTo>
                <a:pt x="196632" y="509890"/>
              </a:lnTo>
              <a:lnTo>
                <a:pt x="196632" y="0"/>
              </a:lnTo>
              <a:lnTo>
                <a:pt x="393264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D8B7B-9F09-4A4F-8DFE-33882109D84D}">
      <dsp:nvSpPr>
        <dsp:cNvPr id="0" name=""/>
        <dsp:cNvSpPr/>
      </dsp:nvSpPr>
      <dsp:spPr>
        <a:xfrm>
          <a:off x="2069586" y="1187690"/>
          <a:ext cx="2850833" cy="5098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4201" y="0"/>
              </a:lnTo>
              <a:lnTo>
                <a:pt x="2654201" y="509890"/>
              </a:lnTo>
              <a:lnTo>
                <a:pt x="2850833" y="50989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920DC-EACC-488C-85E4-96D08860A7B4}">
      <dsp:nvSpPr>
        <dsp:cNvPr id="0" name=""/>
        <dsp:cNvSpPr/>
      </dsp:nvSpPr>
      <dsp:spPr>
        <a:xfrm>
          <a:off x="2069586" y="677799"/>
          <a:ext cx="2850833" cy="509890"/>
        </a:xfrm>
        <a:custGeom>
          <a:avLst/>
          <a:gdLst/>
          <a:ahLst/>
          <a:cxnLst/>
          <a:rect l="0" t="0" r="0" b="0"/>
          <a:pathLst>
            <a:path>
              <a:moveTo>
                <a:pt x="0" y="509890"/>
              </a:moveTo>
              <a:lnTo>
                <a:pt x="2654201" y="509890"/>
              </a:lnTo>
              <a:lnTo>
                <a:pt x="2654201" y="0"/>
              </a:lnTo>
              <a:lnTo>
                <a:pt x="285083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AE2B3-5BB8-4970-BAED-1D679FEDF59A}">
      <dsp:nvSpPr>
        <dsp:cNvPr id="0" name=""/>
        <dsp:cNvSpPr/>
      </dsp:nvSpPr>
      <dsp:spPr>
        <a:xfrm>
          <a:off x="5281" y="411758"/>
          <a:ext cx="2064304" cy="1551863"/>
        </a:xfrm>
        <a:prstGeom prst="rect">
          <a:avLst/>
        </a:prstGeom>
        <a:solidFill>
          <a:srgbClr val="C0C0C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ESTRATEGIAS PARA EL APRENDIZAJE</a:t>
          </a:r>
        </a:p>
      </dsp:txBody>
      <dsp:txXfrm>
        <a:off x="5281" y="411758"/>
        <a:ext cx="2064304" cy="1551863"/>
      </dsp:txXfrm>
    </dsp:sp>
    <dsp:sp modelId="{ED96E6A9-071E-437B-A31F-F3DBAF3F2017}">
      <dsp:nvSpPr>
        <dsp:cNvPr id="0" name=""/>
        <dsp:cNvSpPr/>
      </dsp:nvSpPr>
      <dsp:spPr>
        <a:xfrm>
          <a:off x="4920420" y="290803"/>
          <a:ext cx="2064304" cy="773991"/>
        </a:xfrm>
        <a:prstGeom prst="rect">
          <a:avLst/>
        </a:prstGeom>
        <a:solidFill>
          <a:srgbClr val="D9D9D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APRENDIZAJE PROGRAMADO</a:t>
          </a:r>
        </a:p>
      </dsp:txBody>
      <dsp:txXfrm>
        <a:off x="4920420" y="290803"/>
        <a:ext cx="2064304" cy="773991"/>
      </dsp:txXfrm>
    </dsp:sp>
    <dsp:sp modelId="{21511E11-BEAA-4927-8695-B8A17A9B84D7}">
      <dsp:nvSpPr>
        <dsp:cNvPr id="0" name=""/>
        <dsp:cNvSpPr/>
      </dsp:nvSpPr>
      <dsp:spPr>
        <a:xfrm>
          <a:off x="4920420" y="1310585"/>
          <a:ext cx="2064304" cy="773991"/>
        </a:xfrm>
        <a:prstGeom prst="rect">
          <a:avLst/>
        </a:prstGeom>
        <a:solidFill>
          <a:srgbClr val="D9D9D9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APRENDIZAJE INTERACTIVO</a:t>
          </a:r>
        </a:p>
      </dsp:txBody>
      <dsp:txXfrm>
        <a:off x="4920420" y="1310585"/>
        <a:ext cx="2064304" cy="773991"/>
      </dsp:txXfrm>
    </dsp:sp>
    <dsp:sp modelId="{4750CA13-BD47-4E02-9415-5D61BF39645E}">
      <dsp:nvSpPr>
        <dsp:cNvPr id="0" name=""/>
        <dsp:cNvSpPr/>
      </dsp:nvSpPr>
      <dsp:spPr>
        <a:xfrm>
          <a:off x="7377989" y="800694"/>
          <a:ext cx="2064304" cy="773991"/>
        </a:xfrm>
        <a:prstGeom prst="rect">
          <a:avLst/>
        </a:prstGeom>
        <a:solidFill>
          <a:srgbClr val="EAEAE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TÉCNICA DRILL</a:t>
          </a:r>
        </a:p>
      </dsp:txBody>
      <dsp:txXfrm>
        <a:off x="7377989" y="800694"/>
        <a:ext cx="2064304" cy="773991"/>
      </dsp:txXfrm>
    </dsp:sp>
    <dsp:sp modelId="{CCAFC740-69A3-4A77-8A02-EFBD4DD7ECEB}">
      <dsp:nvSpPr>
        <dsp:cNvPr id="0" name=""/>
        <dsp:cNvSpPr/>
      </dsp:nvSpPr>
      <dsp:spPr>
        <a:xfrm>
          <a:off x="7377989" y="1820476"/>
          <a:ext cx="2064304" cy="773991"/>
        </a:xfrm>
        <a:prstGeom prst="rect">
          <a:avLst/>
        </a:prstGeom>
        <a:solidFill>
          <a:srgbClr val="EAEAEA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TÉCNICA TUTORIAL</a:t>
          </a:r>
        </a:p>
      </dsp:txBody>
      <dsp:txXfrm>
        <a:off x="7377989" y="1820476"/>
        <a:ext cx="2064304" cy="773991"/>
      </dsp:txXfrm>
    </dsp:sp>
    <dsp:sp modelId="{DF9202D0-1827-4267-A3CC-3CA8BCB35A7D}">
      <dsp:nvSpPr>
        <dsp:cNvPr id="0" name=""/>
        <dsp:cNvSpPr/>
      </dsp:nvSpPr>
      <dsp:spPr>
        <a:xfrm>
          <a:off x="2462850" y="290803"/>
          <a:ext cx="2064304" cy="773991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rgbClr val="FF0000"/>
              </a:solidFill>
            </a:rPr>
            <a:t>1970: PRIMER USO DE UN ORDENADOR PARA UN FIN MUSICAL</a:t>
          </a:r>
        </a:p>
      </dsp:txBody>
      <dsp:txXfrm>
        <a:off x="2462850" y="290803"/>
        <a:ext cx="2064304" cy="7739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BF3DC-9329-4055-80CE-78908B521035}">
      <dsp:nvSpPr>
        <dsp:cNvPr id="0" name=""/>
        <dsp:cNvSpPr/>
      </dsp:nvSpPr>
      <dsp:spPr>
        <a:xfrm>
          <a:off x="1186912" y="2325527"/>
          <a:ext cx="508376" cy="1937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4188" y="0"/>
              </a:lnTo>
              <a:lnTo>
                <a:pt x="254188" y="1937409"/>
              </a:lnTo>
              <a:lnTo>
                <a:pt x="508376" y="19374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391025" y="3244157"/>
        <a:ext cx="100149" cy="100149"/>
      </dsp:txXfrm>
    </dsp:sp>
    <dsp:sp modelId="{D5A7BE0D-2C66-43FB-8668-A547977FBD29}">
      <dsp:nvSpPr>
        <dsp:cNvPr id="0" name=""/>
        <dsp:cNvSpPr/>
      </dsp:nvSpPr>
      <dsp:spPr>
        <a:xfrm>
          <a:off x="1186912" y="2325527"/>
          <a:ext cx="508376" cy="968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4188" y="0"/>
              </a:lnTo>
              <a:lnTo>
                <a:pt x="254188" y="968704"/>
              </a:lnTo>
              <a:lnTo>
                <a:pt x="508376" y="9687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13750" y="2782529"/>
        <a:ext cx="54699" cy="54699"/>
      </dsp:txXfrm>
    </dsp:sp>
    <dsp:sp modelId="{C2AE3551-68BC-443F-85D4-6D1CD6A88126}">
      <dsp:nvSpPr>
        <dsp:cNvPr id="0" name=""/>
        <dsp:cNvSpPr/>
      </dsp:nvSpPr>
      <dsp:spPr>
        <a:xfrm>
          <a:off x="1186912" y="2279807"/>
          <a:ext cx="5083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376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28391" y="2312818"/>
        <a:ext cx="25418" cy="25418"/>
      </dsp:txXfrm>
    </dsp:sp>
    <dsp:sp modelId="{90FD0C63-DAB7-4A4E-89D0-4110CACDE538}">
      <dsp:nvSpPr>
        <dsp:cNvPr id="0" name=""/>
        <dsp:cNvSpPr/>
      </dsp:nvSpPr>
      <dsp:spPr>
        <a:xfrm>
          <a:off x="1186912" y="1356822"/>
          <a:ext cx="508376" cy="968704"/>
        </a:xfrm>
        <a:custGeom>
          <a:avLst/>
          <a:gdLst/>
          <a:ahLst/>
          <a:cxnLst/>
          <a:rect l="0" t="0" r="0" b="0"/>
          <a:pathLst>
            <a:path>
              <a:moveTo>
                <a:pt x="0" y="968704"/>
              </a:moveTo>
              <a:lnTo>
                <a:pt x="254188" y="968704"/>
              </a:lnTo>
              <a:lnTo>
                <a:pt x="254188" y="0"/>
              </a:lnTo>
              <a:lnTo>
                <a:pt x="508376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13750" y="1813825"/>
        <a:ext cx="54699" cy="54699"/>
      </dsp:txXfrm>
    </dsp:sp>
    <dsp:sp modelId="{D12A7B29-7BE3-4C17-9BE9-909E02A534A2}">
      <dsp:nvSpPr>
        <dsp:cNvPr id="0" name=""/>
        <dsp:cNvSpPr/>
      </dsp:nvSpPr>
      <dsp:spPr>
        <a:xfrm>
          <a:off x="1186912" y="388117"/>
          <a:ext cx="508376" cy="1937409"/>
        </a:xfrm>
        <a:custGeom>
          <a:avLst/>
          <a:gdLst/>
          <a:ahLst/>
          <a:cxnLst/>
          <a:rect l="0" t="0" r="0" b="0"/>
          <a:pathLst>
            <a:path>
              <a:moveTo>
                <a:pt x="0" y="1937409"/>
              </a:moveTo>
              <a:lnTo>
                <a:pt x="254188" y="1937409"/>
              </a:lnTo>
              <a:lnTo>
                <a:pt x="254188" y="0"/>
              </a:lnTo>
              <a:lnTo>
                <a:pt x="508376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391025" y="1306747"/>
        <a:ext cx="100149" cy="100149"/>
      </dsp:txXfrm>
    </dsp:sp>
    <dsp:sp modelId="{9EF866A2-F2B0-496A-BA32-4B66B431019D}">
      <dsp:nvSpPr>
        <dsp:cNvPr id="0" name=""/>
        <dsp:cNvSpPr/>
      </dsp:nvSpPr>
      <dsp:spPr>
        <a:xfrm rot="16200000">
          <a:off x="-1239948" y="1938045"/>
          <a:ext cx="4078757" cy="774963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000" i="1" kern="1200" dirty="0">
              <a:latin typeface="Bell MT" panose="02020503060305020303" pitchFamily="18" charset="0"/>
            </a:rPr>
            <a:t>MUSICXML</a:t>
          </a:r>
          <a:endParaRPr lang="es-ES" sz="5000" kern="1200" dirty="0"/>
        </a:p>
      </dsp:txBody>
      <dsp:txXfrm>
        <a:off x="-1239948" y="1938045"/>
        <a:ext cx="4078757" cy="774963"/>
      </dsp:txXfrm>
    </dsp:sp>
    <dsp:sp modelId="{A091FCAB-5EC5-48C6-8973-F3EB6D4D50ED}">
      <dsp:nvSpPr>
        <dsp:cNvPr id="0" name=""/>
        <dsp:cNvSpPr/>
      </dsp:nvSpPr>
      <dsp:spPr>
        <a:xfrm>
          <a:off x="1695288" y="635"/>
          <a:ext cx="2541881" cy="774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CABECERA</a:t>
          </a:r>
        </a:p>
      </dsp:txBody>
      <dsp:txXfrm>
        <a:off x="1695288" y="635"/>
        <a:ext cx="2541881" cy="774963"/>
      </dsp:txXfrm>
    </dsp:sp>
    <dsp:sp modelId="{47D3A255-0D0B-4C64-BD93-15A572769CAA}">
      <dsp:nvSpPr>
        <dsp:cNvPr id="0" name=""/>
        <dsp:cNvSpPr/>
      </dsp:nvSpPr>
      <dsp:spPr>
        <a:xfrm>
          <a:off x="1695288" y="969340"/>
          <a:ext cx="2541881" cy="774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FORMATO</a:t>
          </a:r>
        </a:p>
      </dsp:txBody>
      <dsp:txXfrm>
        <a:off x="1695288" y="969340"/>
        <a:ext cx="2541881" cy="774963"/>
      </dsp:txXfrm>
    </dsp:sp>
    <dsp:sp modelId="{2CFB9D4A-5F2E-4B68-AEB7-651E33210CA5}">
      <dsp:nvSpPr>
        <dsp:cNvPr id="0" name=""/>
        <dsp:cNvSpPr/>
      </dsp:nvSpPr>
      <dsp:spPr>
        <a:xfrm>
          <a:off x="1695288" y="1938045"/>
          <a:ext cx="2541881" cy="774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DEFINICIÓN DE LA CLAVE, ARMADURA Y COMPÁS.</a:t>
          </a:r>
        </a:p>
      </dsp:txBody>
      <dsp:txXfrm>
        <a:off x="1695288" y="1938045"/>
        <a:ext cx="2541881" cy="774963"/>
      </dsp:txXfrm>
    </dsp:sp>
    <dsp:sp modelId="{40E746E4-CD82-46FC-A7B0-27E499D5DC8E}">
      <dsp:nvSpPr>
        <dsp:cNvPr id="0" name=""/>
        <dsp:cNvSpPr/>
      </dsp:nvSpPr>
      <dsp:spPr>
        <a:xfrm>
          <a:off x="1695288" y="2906750"/>
          <a:ext cx="2541881" cy="774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DEFINICIÓN DE LAS NOTAS</a:t>
          </a:r>
        </a:p>
      </dsp:txBody>
      <dsp:txXfrm>
        <a:off x="1695288" y="2906750"/>
        <a:ext cx="2541881" cy="774963"/>
      </dsp:txXfrm>
    </dsp:sp>
    <dsp:sp modelId="{C6F3A663-AC50-4827-828D-BF3C0DEB6ED8}">
      <dsp:nvSpPr>
        <dsp:cNvPr id="0" name=""/>
        <dsp:cNvSpPr/>
      </dsp:nvSpPr>
      <dsp:spPr>
        <a:xfrm>
          <a:off x="1695288" y="3875455"/>
          <a:ext cx="2541881" cy="774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CIERRE DEL ARCHIVO</a:t>
          </a:r>
        </a:p>
      </dsp:txBody>
      <dsp:txXfrm>
        <a:off x="1695288" y="3875455"/>
        <a:ext cx="2541881" cy="7749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5F813-7178-446C-B694-232F5C9354FF}">
      <dsp:nvSpPr>
        <dsp:cNvPr id="0" name=""/>
        <dsp:cNvSpPr/>
      </dsp:nvSpPr>
      <dsp:spPr>
        <a:xfrm>
          <a:off x="0" y="26529"/>
          <a:ext cx="6436038" cy="8394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CONSECUCIÓN DE OBJETIVOS</a:t>
          </a:r>
        </a:p>
      </dsp:txBody>
      <dsp:txXfrm>
        <a:off x="40980" y="67509"/>
        <a:ext cx="6354078" cy="757514"/>
      </dsp:txXfrm>
    </dsp:sp>
    <dsp:sp modelId="{7F7A0D4E-78F6-4075-BE7E-42EFD97372F0}">
      <dsp:nvSpPr>
        <dsp:cNvPr id="0" name=""/>
        <dsp:cNvSpPr/>
      </dsp:nvSpPr>
      <dsp:spPr>
        <a:xfrm>
          <a:off x="0" y="853128"/>
          <a:ext cx="6436038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344" tIns="44450" rIns="248920" bIns="44450" numCol="1" spcCol="1270" anchor="t" anchorCtr="0">
          <a:noAutofit/>
        </a:bodyPr>
        <a:lstStyle/>
        <a:p>
          <a:pPr marL="228600" lvl="1" indent="-228600" algn="ctr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700" kern="1200" dirty="0"/>
            <a:t>PRINCIPAL</a:t>
          </a:r>
        </a:p>
        <a:p>
          <a:pPr marL="228600" lvl="1" indent="-228600" algn="ctr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700" kern="1200" dirty="0"/>
            <a:t>PARCIALES</a:t>
          </a:r>
        </a:p>
      </dsp:txBody>
      <dsp:txXfrm>
        <a:off x="0" y="853128"/>
        <a:ext cx="6436038" cy="941850"/>
      </dsp:txXfrm>
    </dsp:sp>
    <dsp:sp modelId="{0231C4FC-774D-4AA5-B7BD-27D6770B70B5}">
      <dsp:nvSpPr>
        <dsp:cNvPr id="0" name=""/>
        <dsp:cNvSpPr/>
      </dsp:nvSpPr>
      <dsp:spPr>
        <a:xfrm>
          <a:off x="0" y="1794979"/>
          <a:ext cx="6436038" cy="839474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COMPETENCIAS</a:t>
          </a:r>
        </a:p>
      </dsp:txBody>
      <dsp:txXfrm>
        <a:off x="40980" y="1835959"/>
        <a:ext cx="6354078" cy="757514"/>
      </dsp:txXfrm>
    </dsp:sp>
    <dsp:sp modelId="{E31D1DC7-16FB-4F10-B4FC-9BE1B31CB1C5}">
      <dsp:nvSpPr>
        <dsp:cNvPr id="0" name=""/>
        <dsp:cNvSpPr/>
      </dsp:nvSpPr>
      <dsp:spPr>
        <a:xfrm>
          <a:off x="0" y="2634453"/>
          <a:ext cx="6436038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344" tIns="44450" rIns="248920" bIns="44450" numCol="1" spcCol="1270" anchor="t" anchorCtr="0">
          <a:noAutofit/>
        </a:bodyPr>
        <a:lstStyle/>
        <a:p>
          <a:pPr marL="228600" lvl="1" indent="-228600" algn="ctr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700" kern="1200" dirty="0"/>
            <a:t>ESPECIFICAS DE COMPUTACIÓN</a:t>
          </a:r>
        </a:p>
      </dsp:txBody>
      <dsp:txXfrm>
        <a:off x="0" y="2634453"/>
        <a:ext cx="6436038" cy="579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AFBA7E-3791-4E67-BC37-414E6816A1AD}" type="datetime1">
              <a:rPr lang="es-ES" smtClean="0"/>
              <a:t>03/04/2020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DC0C31-3BFD-43A2-B8EE-356E8F332F6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265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9DA1028-5AB0-406F-9C11-988404C4AE19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87908AF-65BE-457F-9D87-289A548E61F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7232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87908AF-65BE-457F-9D87-289A548E61FF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61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87908AF-65BE-457F-9D87-289A548E61FF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399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87908AF-65BE-457F-9D87-289A548E61FF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539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87908AF-65BE-457F-9D87-289A548E61FF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480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1B9C8C0-529B-4278-81C1-7B4378E8F5AE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141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8AF644-CEED-4F2F-8AB5-624A251A9E4F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5521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5858DB-73E4-4B1C-89E9-BC271314806A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5223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440175-0734-428C-AC70-3E7BD2E4DBE6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935339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ADA7F39-1B7A-430A-8B0E-DDBE614CF3FF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67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45BD5E-25E9-4686-9024-13D7B60371EF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05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6BBBA6-4DCC-409E-83FC-D31503ABEDA3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383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4221E27-ED94-49EF-AB02-AC57D3427C12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870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E49C74A-9D91-4A2D-A4A3-686D7DF74C58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846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5419E2E-D356-4193-A081-B75F7A374604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209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4AAAB7-2FFE-4DCC-A051-535C81910989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D068D91-5085-43EA-8734-9AB23AC0958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92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9440175-0734-428C-AC70-3E7BD2E4DBE6}" type="datetime1">
              <a:rPr lang="es-ES" noProof="0" smtClean="0"/>
              <a:t>03/04/2020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068D91-5085-43EA-8734-9AB23AC0958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066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6.em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21.jpe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628800"/>
            <a:ext cx="12192000" cy="3442375"/>
          </a:xfrm>
          <a:prstGeom prst="rect">
            <a:avLst/>
          </a:prstGeom>
          <a:solidFill>
            <a:schemeClr val="accent2">
              <a:lumMod val="20000"/>
              <a:lumOff val="8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799"/>
            <a:ext cx="12192000" cy="344237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111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4273" y="364950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>
                <a:latin typeface="Bell MT" panose="02020503060305020303" pitchFamily="18" charset="0"/>
              </a:rPr>
              <a:t>RESULTADOS:GRABACIÓN DEL AUDIO</a:t>
            </a:r>
          </a:p>
        </p:txBody>
      </p:sp>
      <p:sp>
        <p:nvSpPr>
          <p:cNvPr id="4" name="AutoShape 2" descr="Resultado de imagen de andro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6" name="Picture 6" descr="Resultado de imagen de androi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t="13317" r="25493" b="15513"/>
          <a:stretch/>
        </p:blipFill>
        <p:spPr bwMode="auto">
          <a:xfrm>
            <a:off x="1457713" y="4685052"/>
            <a:ext cx="942317" cy="91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de flut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t="27855" r="19953" b="31591"/>
          <a:stretch/>
        </p:blipFill>
        <p:spPr bwMode="auto">
          <a:xfrm>
            <a:off x="999268" y="1533696"/>
            <a:ext cx="1859208" cy="5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7476" t="34563" r="5436" b="32039"/>
          <a:stretch/>
        </p:blipFill>
        <p:spPr>
          <a:xfrm>
            <a:off x="1113625" y="3114289"/>
            <a:ext cx="1716930" cy="493833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705466" y="2201835"/>
            <a:ext cx="2599981" cy="10291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/>
          </a:p>
          <a:p>
            <a:pPr algn="ctr"/>
            <a:endParaRPr lang="es-ES" sz="1200" dirty="0"/>
          </a:p>
          <a:p>
            <a:pPr algn="ctr"/>
            <a:r>
              <a:rPr lang="es-ES" sz="1200" dirty="0"/>
              <a:t>USA EL LENGUAJE DE PROGRAMACION</a:t>
            </a:r>
          </a:p>
          <a:p>
            <a:pPr algn="ctr"/>
            <a:endParaRPr lang="es-ES" dirty="0"/>
          </a:p>
        </p:txBody>
      </p:sp>
      <p:sp>
        <p:nvSpPr>
          <p:cNvPr id="14" name="Flecha abajo 13"/>
          <p:cNvSpPr/>
          <p:nvPr/>
        </p:nvSpPr>
        <p:spPr>
          <a:xfrm>
            <a:off x="651374" y="3742257"/>
            <a:ext cx="2554996" cy="94534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/>
          </a:p>
          <a:p>
            <a:pPr algn="ctr"/>
            <a:endParaRPr lang="es-ES" sz="1200" dirty="0"/>
          </a:p>
          <a:p>
            <a:pPr algn="ctr"/>
            <a:r>
              <a:rPr lang="es-ES" sz="1200" dirty="0"/>
              <a:t>AL NO PODER OBTENER EL AUDIO DEL MICROFONO</a:t>
            </a:r>
          </a:p>
          <a:p>
            <a:pPr algn="ctr"/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623923" y="2493786"/>
            <a:ext cx="74283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5"/>
              </a:buBlip>
            </a:pPr>
            <a:r>
              <a:rPr lang="es-ES" b="1" dirty="0"/>
              <a:t>USA LA LIBRERÍA  </a:t>
            </a:r>
            <a:r>
              <a:rPr lang="es-ES" b="1" i="1" dirty="0"/>
              <a:t>AUDIORECORD</a:t>
            </a:r>
          </a:p>
          <a:p>
            <a:pPr marL="285750" indent="-285750">
              <a:buBlip>
                <a:blip r:embed="rId5"/>
              </a:buBlip>
            </a:pPr>
            <a:endParaRPr lang="es-ES" b="1" i="1" dirty="0"/>
          </a:p>
          <a:p>
            <a:pPr marL="285750" indent="-285750">
              <a:buBlip>
                <a:blip r:embed="rId5"/>
              </a:buBlip>
            </a:pPr>
            <a:r>
              <a:rPr lang="es-ES" b="1" dirty="0"/>
              <a:t>LA FRECUENCIA DE MUESTREO ES DE 16384.</a:t>
            </a:r>
          </a:p>
          <a:p>
            <a:pPr marL="285750" indent="-285750">
              <a:buBlip>
                <a:blip r:embed="rId5"/>
              </a:buBlip>
            </a:pPr>
            <a:endParaRPr lang="es-ES" b="1" dirty="0"/>
          </a:p>
          <a:p>
            <a:pPr marL="285750" indent="-285750">
              <a:buBlip>
                <a:blip r:embed="rId5"/>
              </a:buBlip>
            </a:pPr>
            <a:r>
              <a:rPr lang="es-ES" b="1" dirty="0"/>
              <a:t>EL FORMATO DEL ARCHIVO ES MONO.</a:t>
            </a:r>
          </a:p>
          <a:p>
            <a:pPr marL="285750" indent="-285750">
              <a:buBlip>
                <a:blip r:embed="rId5"/>
              </a:buBlip>
            </a:pPr>
            <a:endParaRPr lang="es-ES" b="1" dirty="0"/>
          </a:p>
          <a:p>
            <a:pPr marL="285750" indent="-285750">
              <a:buBlip>
                <a:blip r:embed="rId5"/>
              </a:buBlip>
            </a:pPr>
            <a:r>
              <a:rPr lang="es-ES" b="1" dirty="0"/>
              <a:t>LA CODIFICACIÓN ES DE 8 BITS.</a:t>
            </a:r>
          </a:p>
          <a:p>
            <a:pPr marL="285750" indent="-285750">
              <a:buBlip>
                <a:blip r:embed="rId5"/>
              </a:buBlip>
            </a:pPr>
            <a:endParaRPr lang="es-ES" b="1" dirty="0"/>
          </a:p>
          <a:p>
            <a:pPr marL="285750" indent="-285750">
              <a:buBlip>
                <a:blip r:embed="rId5"/>
              </a:buBlip>
            </a:pPr>
            <a:r>
              <a:rPr lang="es-ES" b="1" dirty="0"/>
              <a:t>DEVUELVE UN  </a:t>
            </a:r>
            <a:r>
              <a:rPr lang="es-ES" b="1" i="1" dirty="0"/>
              <a:t>BYTE[] </a:t>
            </a:r>
            <a:r>
              <a:rPr lang="es-ES" b="1" dirty="0"/>
              <a:t>CON TODO LO OBTENIDO DEL MICROFONO</a:t>
            </a:r>
          </a:p>
          <a:p>
            <a:pPr marL="285750" indent="-285750">
              <a:buBlip>
                <a:blip r:embed="rId5"/>
              </a:buBlip>
            </a:pPr>
            <a:endParaRPr lang="es-ES" b="1" dirty="0"/>
          </a:p>
        </p:txBody>
      </p:sp>
      <p:pic>
        <p:nvPicPr>
          <p:cNvPr id="19" name="Picture 2" descr="Resultado de imagen de pentagram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 b="21637"/>
          <a:stretch/>
        </p:blipFill>
        <p:spPr bwMode="auto">
          <a:xfrm rot="5400000">
            <a:off x="1206702" y="3818474"/>
            <a:ext cx="4622755" cy="21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/>
          <p:cNvSpPr/>
          <p:nvPr/>
        </p:nvSpPr>
        <p:spPr>
          <a:xfrm>
            <a:off x="809581" y="5630396"/>
            <a:ext cx="2396789" cy="6059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CREACION SUBSERVICIO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17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3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9894" y="221905"/>
            <a:ext cx="8911728" cy="1325563"/>
          </a:xfrm>
        </p:spPr>
        <p:txBody>
          <a:bodyPr>
            <a:normAutofit/>
          </a:bodyPr>
          <a:lstStyle/>
          <a:p>
            <a:r>
              <a:rPr lang="es-ES" dirty="0">
                <a:latin typeface="Bell MT" panose="02020503060305020303" pitchFamily="18" charset="0"/>
              </a:rPr>
              <a:t>RESULTADOS: </a:t>
            </a:r>
            <a:r>
              <a:rPr lang="es-ES" i="1" dirty="0">
                <a:latin typeface="Bell MT" panose="02020503060305020303" pitchFamily="18" charset="0"/>
              </a:rPr>
              <a:t>PITCH TRACKING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762"/>
          <a:stretch/>
        </p:blipFill>
        <p:spPr>
          <a:xfrm>
            <a:off x="22033" y="1411386"/>
            <a:ext cx="6755405" cy="479336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788454" y="2598823"/>
            <a:ext cx="4966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FASES:</a:t>
            </a:r>
          </a:p>
          <a:p>
            <a:pPr marL="285750" indent="-285750">
              <a:buBlip>
                <a:blip r:embed="rId3"/>
              </a:buBlip>
            </a:pPr>
            <a:r>
              <a:rPr lang="es-ES" dirty="0"/>
              <a:t>DIVISON SEÑAL EN VENTANAS</a:t>
            </a:r>
          </a:p>
          <a:p>
            <a:pPr marL="285750" indent="-285750">
              <a:buBlip>
                <a:blip r:embed="rId3"/>
              </a:buBlip>
            </a:pPr>
            <a:r>
              <a:rPr lang="es-ES" dirty="0"/>
              <a:t>ANÁLISIS DE LA VENTANA</a:t>
            </a:r>
          </a:p>
          <a:p>
            <a:pPr marL="285750" indent="-285750">
              <a:buBlip>
                <a:blip r:embed="rId3"/>
              </a:buBlip>
            </a:pPr>
            <a:r>
              <a:rPr lang="es-ES" dirty="0"/>
              <a:t>TRANSFORMACIÓN DE LA SEÑAL</a:t>
            </a:r>
          </a:p>
          <a:p>
            <a:pPr marL="285750" indent="-285750">
              <a:buBlip>
                <a:blip r:embed="rId3"/>
              </a:buBlip>
            </a:pPr>
            <a:r>
              <a:rPr lang="es-ES" dirty="0"/>
              <a:t>AUTOCORRELACIÓN DE LA SEÑAL</a:t>
            </a:r>
          </a:p>
          <a:p>
            <a:pPr marL="285750" indent="-285750">
              <a:buBlip>
                <a:blip r:embed="rId3"/>
              </a:buBlip>
            </a:pPr>
            <a:r>
              <a:rPr lang="es-ES" dirty="0"/>
              <a:t>DETENCIÓN DE LOS PICOS</a:t>
            </a:r>
          </a:p>
          <a:p>
            <a:pPr marL="285750" indent="-285750">
              <a:buBlip>
                <a:blip r:embed="rId3"/>
              </a:buBlip>
            </a:pPr>
            <a:r>
              <a:rPr lang="es-ES" dirty="0"/>
              <a:t>OBTENCIÓN DE LA FRECUENCIA DE LA VENTANA</a:t>
            </a:r>
          </a:p>
        </p:txBody>
      </p:sp>
    </p:spTree>
    <p:extLst>
      <p:ext uri="{BB962C8B-B14F-4D97-AF65-F5344CB8AC3E}">
        <p14:creationId xmlns:p14="http://schemas.microsoft.com/office/powerpoint/2010/main" val="42070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368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dirty="0">
                <a:latin typeface="Bell MT" panose="02020503060305020303" pitchFamily="18" charset="0"/>
              </a:rPr>
              <a:t>RESULTADOS: DISCRETIZACIÓN DE LAS FRECUENCIAS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560" b="5637"/>
          <a:stretch/>
        </p:blipFill>
        <p:spPr>
          <a:xfrm>
            <a:off x="6808422" y="2006152"/>
            <a:ext cx="4415676" cy="13807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679" y="5141753"/>
            <a:ext cx="1347415" cy="574897"/>
          </a:xfrm>
          <a:prstGeom prst="rect">
            <a:avLst/>
          </a:prstGeom>
        </p:spPr>
      </p:pic>
      <p:pic>
        <p:nvPicPr>
          <p:cNvPr id="8" name="Picture 2" descr="Resultado de imagen de pentagram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 b="21637"/>
          <a:stretch/>
        </p:blipFill>
        <p:spPr bwMode="auto">
          <a:xfrm>
            <a:off x="77119" y="3804689"/>
            <a:ext cx="11276680" cy="31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892" r="1592"/>
          <a:stretch/>
        </p:blipFill>
        <p:spPr>
          <a:xfrm>
            <a:off x="286442" y="1814746"/>
            <a:ext cx="6015209" cy="1991575"/>
          </a:xfrm>
          <a:prstGeom prst="rect">
            <a:avLst/>
          </a:prstGeom>
        </p:spPr>
      </p:pic>
      <p:pic>
        <p:nvPicPr>
          <p:cNvPr id="10" name="Picture 2" descr="Resultado de imagen de pentagram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 b="21637"/>
          <a:stretch/>
        </p:blipFill>
        <p:spPr bwMode="auto">
          <a:xfrm rot="5400000">
            <a:off x="4174622" y="3999377"/>
            <a:ext cx="4784702" cy="31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198304" y="4331856"/>
            <a:ext cx="6103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FASES:</a:t>
            </a:r>
          </a:p>
          <a:p>
            <a:pPr marL="285750" indent="-285750">
              <a:buBlip>
                <a:blip r:embed="rId6"/>
              </a:buBlip>
            </a:pPr>
            <a:r>
              <a:rPr lang="es-ES" dirty="0"/>
              <a:t>OBTENCIÓN DE LAS FRECUENCIAS OBTENIDAS DE ANALIZAR EL AUDIO Y ASIGNARLE UNA NOTA</a:t>
            </a:r>
          </a:p>
          <a:p>
            <a:pPr marL="285750" indent="-285750">
              <a:buBlip>
                <a:blip r:embed="rId6"/>
              </a:buBlip>
            </a:pPr>
            <a:r>
              <a:rPr lang="es-ES" dirty="0"/>
              <a:t>REAGRUPAR LAS NOTAS IGUALES CONTIGUAS</a:t>
            </a:r>
          </a:p>
          <a:p>
            <a:pPr marL="285750" indent="-285750">
              <a:buBlip>
                <a:blip r:embed="rId6"/>
              </a:buBlip>
            </a:pPr>
            <a:r>
              <a:rPr lang="es-ES" dirty="0"/>
              <a:t>CALCULO DEL TIEMPO DE CADA NOTA</a:t>
            </a:r>
          </a:p>
          <a:p>
            <a:pPr marL="285750" indent="-285750">
              <a:buBlip>
                <a:blip r:embed="rId6"/>
              </a:buBlip>
            </a:pPr>
            <a:r>
              <a:rPr lang="es-ES" dirty="0"/>
              <a:t>CALCULO DE LAS DURACION DE LAS FIGURAS MUSICALES</a:t>
            </a:r>
          </a:p>
          <a:p>
            <a:pPr marL="285750" indent="-285750">
              <a:buBlip>
                <a:blip r:embed="rId6"/>
              </a:buBlip>
            </a:pPr>
            <a:r>
              <a:rPr lang="es-ES" dirty="0"/>
              <a:t>ASIGNACIÓN DE LA FIGURA A CADA NOTA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810261" y="4201678"/>
            <a:ext cx="4966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FASES:</a:t>
            </a:r>
          </a:p>
          <a:p>
            <a:pPr marL="285750" indent="-285750">
              <a:buBlip>
                <a:blip r:embed="rId6"/>
              </a:buBlip>
            </a:pPr>
            <a:r>
              <a:rPr lang="es-ES" dirty="0"/>
              <a:t>CALCULO DEL NOMBRE Y ALTURA DE LAS NOTAS</a:t>
            </a:r>
          </a:p>
          <a:p>
            <a:pPr marL="285750" indent="-285750">
              <a:buBlip>
                <a:blip r:embed="rId6"/>
              </a:buBlip>
            </a:pPr>
            <a:r>
              <a:rPr lang="es-ES" dirty="0"/>
              <a:t>CALCULO DE LA FRECUENCIAS</a:t>
            </a:r>
          </a:p>
        </p:txBody>
      </p:sp>
    </p:spTree>
    <p:extLst>
      <p:ext uri="{BB962C8B-B14F-4D97-AF65-F5344CB8AC3E}">
        <p14:creationId xmlns:p14="http://schemas.microsoft.com/office/powerpoint/2010/main" val="27564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151" y="365125"/>
            <a:ext cx="10950767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latin typeface="Bell MT" panose="02020503060305020303" pitchFamily="18" charset="0"/>
              </a:rPr>
              <a:t>RESULTADOS: LEER ARCHIVO </a:t>
            </a:r>
            <a:r>
              <a:rPr lang="es-ES" sz="4000" i="1" dirty="0">
                <a:latin typeface="Bell MT" panose="02020503060305020303" pitchFamily="18" charset="0"/>
              </a:rPr>
              <a:t>MUSICXML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88878209"/>
              </p:ext>
            </p:extLst>
          </p:nvPr>
        </p:nvGraphicFramePr>
        <p:xfrm>
          <a:off x="99151" y="1690688"/>
          <a:ext cx="4649119" cy="465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0612" y="2091311"/>
            <a:ext cx="6695068" cy="2877296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006813" y="2641542"/>
            <a:ext cx="2066015" cy="512656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5006814" y="3812271"/>
            <a:ext cx="1944829" cy="241935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44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340" y="274972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RESULTADOS: COMPARAR ARCHIVO MUSICXML Y DAR FEEDBACK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5" y="1458866"/>
            <a:ext cx="10276304" cy="4616587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974" y="4749856"/>
            <a:ext cx="1542109" cy="1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7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RESULTADOS: DEMO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582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endParaRPr lang="es-ES" sz="13800" b="1" dirty="0"/>
          </a:p>
          <a:p>
            <a:pPr marL="0" indent="0" algn="ctr">
              <a:buNone/>
            </a:pPr>
            <a:r>
              <a:rPr lang="es-ES" sz="13800" b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4410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2" y="262093"/>
            <a:ext cx="12190927" cy="1325563"/>
          </a:xfrm>
        </p:spPr>
        <p:txBody>
          <a:bodyPr/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CONCLUSIONES: OBJETIVOS Y COMPETENCIAS</a:t>
            </a:r>
          </a:p>
        </p:txBody>
      </p:sp>
      <p:pic>
        <p:nvPicPr>
          <p:cNvPr id="1026" name="Picture 2" descr="Resultado de imagen de director de orque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3" y="4855335"/>
            <a:ext cx="6510460" cy="200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282364904"/>
              </p:ext>
            </p:extLst>
          </p:nvPr>
        </p:nvGraphicFramePr>
        <p:xfrm>
          <a:off x="3097456" y="1964953"/>
          <a:ext cx="6436039" cy="3227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6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5810">
            <a:off x="2640772" y="1545466"/>
            <a:ext cx="1763803" cy="379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872" y="3335629"/>
            <a:ext cx="346856" cy="3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483" y="2856964"/>
            <a:ext cx="346856" cy="3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05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CONCLUSIONES: DIFICULTADES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s-ES" i="1" dirty="0"/>
              <a:t>CAMBIO DEL LENGUAJE DE PROGRAMACIÓN DE JAVA A DART.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s-ES" i="1" dirty="0"/>
              <a:t>FRECUENCIA DE MUESTREO INCORRECTA.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s-ES" i="1" dirty="0"/>
              <a:t>ALGORITMO DE PITCH TRACKING MAS COMPLEJO DE LO ESPERADO.</a:t>
            </a:r>
          </a:p>
          <a:p>
            <a:pPr>
              <a:lnSpc>
                <a:spcPct val="200000"/>
              </a:lnSpc>
              <a:buBlip>
                <a:blip r:embed="rId2"/>
              </a:buBlip>
            </a:pPr>
            <a:r>
              <a:rPr lang="es-ES" i="1" dirty="0"/>
              <a:t>LENGUAJE DART</a:t>
            </a:r>
          </a:p>
        </p:txBody>
      </p:sp>
      <p:pic>
        <p:nvPicPr>
          <p:cNvPr id="2050" name="Picture 2" descr="Resultado de imagen de mozart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09" y="4861295"/>
            <a:ext cx="2880381" cy="19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2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Bell MT" panose="02020503060305020303" pitchFamily="18" charset="0"/>
              </a:rPr>
              <a:t>CONCLUSIONES: TRABAJO FUTURO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6668" y="1529411"/>
            <a:ext cx="10315980" cy="488426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Blip>
                <a:blip r:embed="rId2"/>
              </a:buBlip>
            </a:pPr>
            <a:r>
              <a:rPr lang="es-ES" sz="2600" dirty="0"/>
              <a:t>CREACIÓN DE UN SISTEMA PARA VISUALIZAR LA PARTITURA DESDE EL SISTEMA.</a:t>
            </a:r>
          </a:p>
          <a:p>
            <a:pPr algn="just">
              <a:lnSpc>
                <a:spcPct val="150000"/>
              </a:lnSpc>
              <a:buBlip>
                <a:blip r:embed="rId2"/>
              </a:buBlip>
            </a:pPr>
            <a:r>
              <a:rPr lang="es-ES" sz="2600" dirty="0"/>
              <a:t>MOSTRAR DE MANERA GRÁFICA EL LUGAR DONDE SE HAN COMETIDO LOS ERRORES.</a:t>
            </a:r>
          </a:p>
          <a:p>
            <a:pPr algn="just">
              <a:lnSpc>
                <a:spcPct val="150000"/>
              </a:lnSpc>
              <a:buBlip>
                <a:blip r:embed="rId2"/>
              </a:buBlip>
            </a:pPr>
            <a:r>
              <a:rPr lang="es-ES" sz="2600" dirty="0"/>
              <a:t>CREACIÓN DE UN MÉTODO DE APRENDIZAJE A PARTIR DE ESTE SISTEMA, PARA APRENDER UN INSTRUMENTO.</a:t>
            </a:r>
          </a:p>
        </p:txBody>
      </p:sp>
      <p:pic>
        <p:nvPicPr>
          <p:cNvPr id="3074" name="Picture 2" descr="Resultado de imagen de cellis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86649"/>
            <a:ext cx="1657082" cy="207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628800"/>
            <a:ext cx="12192000" cy="3442375"/>
          </a:xfrm>
          <a:prstGeom prst="rect">
            <a:avLst/>
          </a:prstGeom>
          <a:solidFill>
            <a:schemeClr val="accent2">
              <a:lumMod val="20000"/>
              <a:lumOff val="8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8799"/>
            <a:ext cx="12192000" cy="344237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7109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2693516" y="365125"/>
            <a:ext cx="7709444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miri" panose="00000500000000000000" pitchFamily="2" charset="-78"/>
                <a:cs typeface="Amiri" panose="00000500000000000000" pitchFamily="2" charset="-78"/>
              </a:rPr>
              <a:t>INDICE DE CONTENIDOS</a:t>
            </a:r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>
          <a:xfrm>
            <a:off x="3363208" y="1543409"/>
            <a:ext cx="5296050" cy="4302220"/>
          </a:xfrm>
        </p:spPr>
        <p:txBody>
          <a:bodyPr rtlCol="0">
            <a:noAutofit/>
          </a:bodyPr>
          <a:lstStyle/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INTRODUCIÓN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OBJETIVO PRINCIPAL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FUNDAMENTOS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ANTECEDENTES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METODOLOGÍA</a:t>
            </a:r>
          </a:p>
          <a:p>
            <a:pPr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PLANIFICACIÓN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RESULTADOS</a:t>
            </a:r>
          </a:p>
          <a:p>
            <a:pPr lvl="0" rtl="0">
              <a:buBlip>
                <a:blip r:embed="rId3"/>
              </a:buBlip>
            </a:pPr>
            <a:r>
              <a:rPr lang="es-ES" sz="3600" dirty="0">
                <a:latin typeface="Bell MT" panose="02020503060305020303" pitchFamily="18" charset="0"/>
              </a:rPr>
              <a:t>CONCLUSIONES</a:t>
            </a:r>
          </a:p>
        </p:txBody>
      </p:sp>
      <p:pic>
        <p:nvPicPr>
          <p:cNvPr id="1028" name="Picture 4" descr="Resultado de imagen de clave de s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9390">
            <a:off x="-184857" y="254552"/>
            <a:ext cx="3556458" cy="62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title="Título y diseño de contenido con gráfico"/>
          <p:cNvSpPr>
            <a:spLocks noGrp="1"/>
          </p:cNvSpPr>
          <p:nvPr>
            <p:ph type="title"/>
          </p:nvPr>
        </p:nvSpPr>
        <p:spPr>
          <a:xfrm>
            <a:off x="5448129" y="543281"/>
            <a:ext cx="4386943" cy="1325563"/>
          </a:xfrm>
        </p:spPr>
        <p:txBody>
          <a:bodyPr rtlCol="0"/>
          <a:lstStyle/>
          <a:p>
            <a:r>
              <a:rPr lang="es-ES" dirty="0">
                <a:latin typeface="Bell MT" panose="02020503060305020303" pitchFamily="18" charset="0"/>
              </a:rPr>
              <a:t>INTRODUCIÓN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 </a:t>
            </a:r>
          </a:p>
        </p:txBody>
      </p:sp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3" y="5079449"/>
            <a:ext cx="4830878" cy="151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62" y="924719"/>
            <a:ext cx="4114303" cy="23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561" y="2081867"/>
            <a:ext cx="4114303" cy="23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conservatorio siglo xvi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50" y="3527340"/>
            <a:ext cx="4109743" cy="231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3249" y="1276140"/>
            <a:ext cx="6165501" cy="673239"/>
          </a:xfrm>
        </p:spPr>
        <p:txBody>
          <a:bodyPr>
            <a:noAutofit/>
          </a:bodyPr>
          <a:lstStyle/>
          <a:p>
            <a:r>
              <a:rPr lang="es-ES" dirty="0">
                <a:latin typeface="Bell MT" panose="02020503060305020303" pitchFamily="18" charset="0"/>
              </a:rPr>
              <a:t>OBJETIVO PRINCIPAL</a:t>
            </a:r>
            <a:br>
              <a:rPr lang="es-ES" dirty="0">
                <a:latin typeface="Bell MT" panose="02020503060305020303" pitchFamily="18" charset="0"/>
              </a:rPr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2981185"/>
            <a:ext cx="10515600" cy="158076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/>
              <a:t>Desarrollar una herramienta con potencial aplicabilidad en el proceso de aprendizaje de un instrumento monódico con énfasis en el diseño e implementación de algoritmos para la comparación de interpretaciones.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2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22243" y="1393150"/>
            <a:ext cx="6628631" cy="689952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900" dirty="0">
                <a:latin typeface="Bell MT" panose="02020503060305020303" pitchFamily="18" charset="0"/>
              </a:rPr>
              <a:t>FUNDAMENTOS FISICOS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126255" y="3945830"/>
            <a:ext cx="76962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     </a:t>
            </a:r>
          </a:p>
        </p:txBody>
      </p:sp>
      <p:pic>
        <p:nvPicPr>
          <p:cNvPr id="2050" name="Picture 2" descr="Resultado de imagen de o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0" y="304993"/>
            <a:ext cx="2797105" cy="179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1277626586"/>
              </p:ext>
            </p:extLst>
          </p:nvPr>
        </p:nvGraphicFramePr>
        <p:xfrm>
          <a:off x="2512764" y="2416372"/>
          <a:ext cx="9447591" cy="1948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6" name="Picture 12" descr="Imagen relacionad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/>
          <a:stretch/>
        </p:blipFill>
        <p:spPr bwMode="auto">
          <a:xfrm>
            <a:off x="2344318" y="4189571"/>
            <a:ext cx="4031256" cy="26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78297" y="2589337"/>
            <a:ext cx="282031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PITCH TRACKING</a:t>
            </a:r>
          </a:p>
        </p:txBody>
      </p:sp>
    </p:spTree>
    <p:extLst>
      <p:ext uri="{BB962C8B-B14F-4D97-AF65-F5344CB8AC3E}">
        <p14:creationId xmlns:p14="http://schemas.microsoft.com/office/powerpoint/2010/main" val="95949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54270" y="536093"/>
            <a:ext cx="5056809" cy="1325563"/>
          </a:xfrm>
        </p:spPr>
        <p:txBody>
          <a:bodyPr/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FUNDAMENTOSMUSICALES</a:t>
            </a:r>
            <a:endParaRPr lang="es-ES" dirty="0"/>
          </a:p>
        </p:txBody>
      </p:sp>
      <p:pic>
        <p:nvPicPr>
          <p:cNvPr id="2054" name="Picture 6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4" y="536093"/>
            <a:ext cx="3666997" cy="36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de pitago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73" y="2005522"/>
            <a:ext cx="551757" cy="75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806698" y="5519467"/>
            <a:ext cx="287279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/>
              <a:t>reparto en fracciones iguales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62" name="Picture 14" descr="ETvsPythagore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51" y="3769618"/>
            <a:ext cx="5715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angular 14"/>
          <p:cNvCxnSpPr>
            <a:stCxn id="2054" idx="2"/>
          </p:cNvCxnSpPr>
          <p:nvPr/>
        </p:nvCxnSpPr>
        <p:spPr>
          <a:xfrm rot="16200000" flipH="1">
            <a:off x="2202994" y="4009761"/>
            <a:ext cx="1119496" cy="1569378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675" y="3929902"/>
            <a:ext cx="1428750" cy="609600"/>
          </a:xfrm>
          <a:prstGeom prst="rect">
            <a:avLst/>
          </a:prstGeom>
        </p:spPr>
      </p:pic>
      <p:pic>
        <p:nvPicPr>
          <p:cNvPr id="2064" name="Picture 16" descr="Resultado de imagen de ba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670" y="3127233"/>
            <a:ext cx="1380434" cy="16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/>
          <p:cNvSpPr/>
          <p:nvPr/>
        </p:nvSpPr>
        <p:spPr>
          <a:xfrm>
            <a:off x="4272259" y="2086143"/>
            <a:ext cx="6620829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ISO 16:1975 → A4=440 Hz</a:t>
            </a:r>
          </a:p>
        </p:txBody>
      </p:sp>
    </p:spTree>
    <p:extLst>
      <p:ext uri="{BB962C8B-B14F-4D97-AF65-F5344CB8AC3E}">
        <p14:creationId xmlns:p14="http://schemas.microsoft.com/office/powerpoint/2010/main" val="33763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04965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ANTECEDENTES</a:t>
            </a:r>
            <a:endParaRPr lang="es-ES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4063050299"/>
              </p:ext>
            </p:extLst>
          </p:nvPr>
        </p:nvGraphicFramePr>
        <p:xfrm>
          <a:off x="1166267" y="1233638"/>
          <a:ext cx="9447576" cy="2885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Resultado de imagen de pentagram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 b="21637"/>
          <a:stretch/>
        </p:blipFill>
        <p:spPr bwMode="auto">
          <a:xfrm>
            <a:off x="372182" y="4030425"/>
            <a:ext cx="9099343" cy="193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fina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94" y="5017690"/>
            <a:ext cx="766102" cy="76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de sibeliu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30" y="4157609"/>
            <a:ext cx="1312426" cy="82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n relacionad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352" y="4873946"/>
            <a:ext cx="1137308" cy="9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/>
          <p:cNvCxnSpPr/>
          <p:nvPr/>
        </p:nvCxnSpPr>
        <p:spPr>
          <a:xfrm>
            <a:off x="5373543" y="4186407"/>
            <a:ext cx="1" cy="16470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1731421" y="5821396"/>
            <a:ext cx="327440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EDICIÓN DE PARTITURAS</a:t>
            </a:r>
          </a:p>
        </p:txBody>
      </p:sp>
      <p:pic>
        <p:nvPicPr>
          <p:cNvPr id="3082" name="Picture 10" descr="Imagen relacionad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036" y="4271353"/>
            <a:ext cx="591384" cy="591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6335" y="5062898"/>
            <a:ext cx="574333" cy="675686"/>
          </a:xfrm>
          <a:prstGeom prst="rect">
            <a:avLst/>
          </a:prstGeom>
        </p:spPr>
      </p:pic>
      <p:pic>
        <p:nvPicPr>
          <p:cNvPr id="3084" name="Picture 12" descr="Resultado de imagen de Music Tutor Sight Rea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416" y="4235115"/>
            <a:ext cx="663863" cy="6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cto 20"/>
          <p:cNvCxnSpPr/>
          <p:nvPr/>
        </p:nvCxnSpPr>
        <p:spPr>
          <a:xfrm>
            <a:off x="9436940" y="4184569"/>
            <a:ext cx="1" cy="16470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9260671" y="4184569"/>
            <a:ext cx="1" cy="16470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245" y="4143806"/>
            <a:ext cx="1151583" cy="1668137"/>
          </a:xfrm>
          <a:prstGeom prst="rect">
            <a:avLst/>
          </a:prstGeom>
        </p:spPr>
      </p:pic>
      <p:pic>
        <p:nvPicPr>
          <p:cNvPr id="27" name="Picture 2" descr="Resultado de imagen de pentagram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2" b="21637"/>
          <a:stretch/>
        </p:blipFill>
        <p:spPr bwMode="auto">
          <a:xfrm>
            <a:off x="346245" y="4028587"/>
            <a:ext cx="1151584" cy="193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473725" y="4271353"/>
            <a:ext cx="99152" cy="1369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/>
          <p:cNvSpPr/>
          <p:nvPr/>
        </p:nvSpPr>
        <p:spPr>
          <a:xfrm>
            <a:off x="5553529" y="6008553"/>
            <a:ext cx="327440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APRENDIZAJE </a:t>
            </a:r>
          </a:p>
        </p:txBody>
      </p:sp>
    </p:spTree>
    <p:extLst>
      <p:ext uri="{BB962C8B-B14F-4D97-AF65-F5344CB8AC3E}">
        <p14:creationId xmlns:p14="http://schemas.microsoft.com/office/powerpoint/2010/main" val="230398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3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Bell MT" panose="02020503060305020303" pitchFamily="18" charset="0"/>
              </a:rPr>
              <a:t>METODOLOGÍA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58"/>
            <a:ext cx="6689558" cy="546751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428245" y="3665009"/>
            <a:ext cx="662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CADA ITERACIÓN TIENE UN DISEÑO CONCRETO QUE DEBE SER PENSADO PARA QUE SEA ESCALABLE PARA PRÓXIMOS MÓDULOS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28245" y="2843449"/>
            <a:ext cx="60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CADA REQUISITO ESTÁ MARCADO POR UNA ITERACIÓN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37657" y="6055721"/>
            <a:ext cx="51905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PROTOTIPADO INCREMENTAL</a:t>
            </a:r>
          </a:p>
        </p:txBody>
      </p:sp>
    </p:spTree>
    <p:extLst>
      <p:ext uri="{BB962C8B-B14F-4D97-AF65-F5344CB8AC3E}">
        <p14:creationId xmlns:p14="http://schemas.microsoft.com/office/powerpoint/2010/main" val="9637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4979" y="475295"/>
            <a:ext cx="10515600" cy="1325563"/>
          </a:xfrm>
        </p:spPr>
        <p:txBody>
          <a:bodyPr/>
          <a:lstStyle/>
          <a:p>
            <a:pPr algn="ctr"/>
            <a:r>
              <a:rPr lang="es-ES" sz="3600" dirty="0">
                <a:latin typeface="Bell MT" panose="02020503060305020303" pitchFamily="18" charset="0"/>
                <a:ea typeface="+mn-ea"/>
                <a:cs typeface="+mn-cs"/>
              </a:rPr>
              <a:t>PLANIFICACIÓN</a:t>
            </a:r>
          </a:p>
        </p:txBody>
      </p:sp>
      <p:pic>
        <p:nvPicPr>
          <p:cNvPr id="4102" name="Picture 6" descr="Resultado de imagen de CRESCENDO MUSIC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7" b="34141"/>
          <a:stretch/>
        </p:blipFill>
        <p:spPr bwMode="auto">
          <a:xfrm>
            <a:off x="430996" y="4197424"/>
            <a:ext cx="9753600" cy="80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3" y="4247210"/>
            <a:ext cx="682624" cy="6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981" y="4258227"/>
            <a:ext cx="681706" cy="6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 rot="20010707">
            <a:off x="971517" y="3038841"/>
            <a:ext cx="451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ESTADO DEL ARTE</a:t>
            </a:r>
          </a:p>
        </p:txBody>
      </p:sp>
      <p:sp>
        <p:nvSpPr>
          <p:cNvPr id="15" name="CuadroTexto 14"/>
          <p:cNvSpPr txBox="1"/>
          <p:nvPr/>
        </p:nvSpPr>
        <p:spPr>
          <a:xfrm rot="20010707">
            <a:off x="1989856" y="2999916"/>
            <a:ext cx="451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GRABACIÓN DEL AUDIO</a:t>
            </a:r>
          </a:p>
        </p:txBody>
      </p:sp>
      <p:sp>
        <p:nvSpPr>
          <p:cNvPr id="16" name="CuadroTexto 15"/>
          <p:cNvSpPr txBox="1"/>
          <p:nvPr/>
        </p:nvSpPr>
        <p:spPr>
          <a:xfrm rot="20010707">
            <a:off x="3232214" y="2993123"/>
            <a:ext cx="451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PITCH TRACKING</a:t>
            </a:r>
          </a:p>
        </p:txBody>
      </p:sp>
      <p:sp>
        <p:nvSpPr>
          <p:cNvPr id="7" name="Rectángulo 6"/>
          <p:cNvSpPr/>
          <p:nvPr/>
        </p:nvSpPr>
        <p:spPr>
          <a:xfrm rot="20010707">
            <a:off x="3940752" y="3266054"/>
            <a:ext cx="385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DISCRETIZACIÓN DE LAS FRECUENCIAS</a:t>
            </a:r>
          </a:p>
        </p:txBody>
      </p:sp>
      <p:sp>
        <p:nvSpPr>
          <p:cNvPr id="18" name="Rectángulo 17"/>
          <p:cNvSpPr/>
          <p:nvPr/>
        </p:nvSpPr>
        <p:spPr>
          <a:xfrm rot="20010707">
            <a:off x="5487077" y="3433314"/>
            <a:ext cx="2696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LEER ARCHIVO MUSICXML</a:t>
            </a:r>
          </a:p>
        </p:txBody>
      </p:sp>
      <p:sp>
        <p:nvSpPr>
          <p:cNvPr id="19" name="Rectángulo 18"/>
          <p:cNvSpPr/>
          <p:nvPr/>
        </p:nvSpPr>
        <p:spPr>
          <a:xfrm rot="20010707">
            <a:off x="6900960" y="3041562"/>
            <a:ext cx="45179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/>
              <a:t>COMPARAR ARCHIVO MUSICXML Y DAR FEEDBACK</a:t>
            </a:r>
          </a:p>
        </p:txBody>
      </p:sp>
      <p:sp>
        <p:nvSpPr>
          <p:cNvPr id="8" name="Rectángulo 7"/>
          <p:cNvSpPr/>
          <p:nvPr/>
        </p:nvSpPr>
        <p:spPr>
          <a:xfrm rot="20010707">
            <a:off x="8721210" y="3387242"/>
            <a:ext cx="2806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EXPERIMENTOS Y PRUEBAS</a:t>
            </a:r>
          </a:p>
        </p:txBody>
      </p:sp>
      <p:cxnSp>
        <p:nvCxnSpPr>
          <p:cNvPr id="27" name="Conector recto 26"/>
          <p:cNvCxnSpPr/>
          <p:nvPr/>
        </p:nvCxnSpPr>
        <p:spPr>
          <a:xfrm flipV="1">
            <a:off x="1202926" y="2470684"/>
            <a:ext cx="3961649" cy="21126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7885520" y="2507245"/>
            <a:ext cx="3692290" cy="18593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1202926" y="4638694"/>
            <a:ext cx="0" cy="9578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7885520" y="4834893"/>
            <a:ext cx="1476" cy="7446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1202926" y="5596568"/>
            <a:ext cx="58180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ángulo 43"/>
          <p:cNvSpPr/>
          <p:nvPr/>
        </p:nvSpPr>
        <p:spPr>
          <a:xfrm>
            <a:off x="1650418" y="5242961"/>
            <a:ext cx="57890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Desarrollo de la aplicación</a:t>
            </a:r>
            <a:endParaRPr lang="es-E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cxnSp>
        <p:nvCxnSpPr>
          <p:cNvPr id="53" name="Conector recto 52"/>
          <p:cNvCxnSpPr/>
          <p:nvPr/>
        </p:nvCxnSpPr>
        <p:spPr>
          <a:xfrm>
            <a:off x="7303713" y="5596568"/>
            <a:ext cx="58180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08" name="Picture 1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11" y="717182"/>
            <a:ext cx="1575828" cy="199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8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8" grpId="0"/>
      <p:bldP spid="4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Words>435</Words>
  <Application>Microsoft Office PowerPoint</Application>
  <PresentationFormat>Panorámica</PresentationFormat>
  <Paragraphs>113</Paragraphs>
  <Slides>19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Bell MT</vt:lpstr>
      <vt:lpstr>Calibri</vt:lpstr>
      <vt:lpstr>Calibri Light</vt:lpstr>
      <vt:lpstr>Tema de Office</vt:lpstr>
      <vt:lpstr> </vt:lpstr>
      <vt:lpstr>INDICE DE CONTENIDOS</vt:lpstr>
      <vt:lpstr>INTRODUCIÓN</vt:lpstr>
      <vt:lpstr>OBJETIVO PRINCIPAL </vt:lpstr>
      <vt:lpstr>FUNDAMENTOS FISICOS </vt:lpstr>
      <vt:lpstr>FUNDAMENTOSMUSICALES</vt:lpstr>
      <vt:lpstr>ANTECEDENTES</vt:lpstr>
      <vt:lpstr>METODOLOGÍA</vt:lpstr>
      <vt:lpstr>PLANIFICACIÓN</vt:lpstr>
      <vt:lpstr>RESULTADOS:GRABACIÓN DEL AUDIO</vt:lpstr>
      <vt:lpstr>RESULTADOS: PITCH TRACKING</vt:lpstr>
      <vt:lpstr>RESULTADOS: DISCRETIZACIÓN DE LAS FRECUENCIAS</vt:lpstr>
      <vt:lpstr>RESULTADOS: LEER ARCHIVO MUSICXML</vt:lpstr>
      <vt:lpstr>RESULTADOS: COMPARAR ARCHIVO MUSICXML Y DAR FEEDBACK</vt:lpstr>
      <vt:lpstr>RESULTADOS: DEMO</vt:lpstr>
      <vt:lpstr>CONCLUSIONES: OBJETIVOS Y COMPETENCIAS</vt:lpstr>
      <vt:lpstr>CONCLUSIONES: DIFICULTADES</vt:lpstr>
      <vt:lpstr>CONCLUSIONES: TRABAJO FUTURO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TECNOLÓGICA PARA APOYAR EL APRENDIZAJE DE UN INSTRUMENTO MONÓDICO MEDIANTE COMPARACIÓN DE PASAJES MUSICALES</dc:title>
  <dc:creator>Eduardo Mora Gonzalez</dc:creator>
  <cp:lastModifiedBy>MARIA DE GRACIA GONZALEZ RECIO</cp:lastModifiedBy>
  <cp:revision>77</cp:revision>
  <dcterms:created xsi:type="dcterms:W3CDTF">2019-08-21T06:33:21Z</dcterms:created>
  <dcterms:modified xsi:type="dcterms:W3CDTF">2020-04-03T07:47:35Z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74067200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